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38"/>
  </p:notesMasterIdLst>
  <p:sldIdLst>
    <p:sldId id="293" r:id="rId2"/>
    <p:sldId id="294" r:id="rId3"/>
    <p:sldId id="295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2" r:id="rId16"/>
    <p:sldId id="381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01" r:id="rId35"/>
    <p:sldId id="400" r:id="rId36"/>
    <p:sldId id="369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71" autoAdjust="0"/>
  </p:normalViewPr>
  <p:slideViewPr>
    <p:cSldViewPr>
      <p:cViewPr>
        <p:scale>
          <a:sx n="73" d="100"/>
          <a:sy n="73" d="100"/>
        </p:scale>
        <p:origin x="-118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F3AB3-0718-4624-B441-E567A8F0AB56}" type="doc">
      <dgm:prSet loTypeId="urn:microsoft.com/office/officeart/2005/8/layout/target3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B651F6E3-6281-48DB-9319-2AEAFDAE7572}">
      <dgm:prSet custT="1"/>
      <dgm:spPr/>
      <dgm:t>
        <a:bodyPr/>
        <a:lstStyle/>
        <a:p>
          <a:pPr rtl="0"/>
          <a:r>
            <a:rPr lang="cs-CZ" sz="2000" dirty="0" smtClean="0">
              <a:latin typeface="Times New Roman" pitchFamily="18" charset="0"/>
              <a:cs typeface="Times New Roman" pitchFamily="18" charset="0"/>
            </a:rPr>
            <a:t>NÁZEV: VY_32_INOVACE_10</a:t>
          </a:r>
          <a:endParaRPr lang="cs-CZ" sz="2000" dirty="0">
            <a:latin typeface="Times New Roman" pitchFamily="18" charset="0"/>
            <a:cs typeface="Times New Roman" pitchFamily="18" charset="0"/>
          </a:endParaRPr>
        </a:p>
      </dgm:t>
    </dgm:pt>
    <dgm:pt modelId="{A571E265-742E-411A-ABCF-E39FDBC7528A}" type="parTrans" cxnId="{7BC66EC3-EBD6-4F3A-99ED-9D25F66FFA51}">
      <dgm:prSet/>
      <dgm:spPr/>
      <dgm:t>
        <a:bodyPr/>
        <a:lstStyle/>
        <a:p>
          <a:endParaRPr lang="cs-CZ"/>
        </a:p>
      </dgm:t>
    </dgm:pt>
    <dgm:pt modelId="{E33260FE-399D-481C-B2D6-3B35DD16DC84}" type="sibTrans" cxnId="{7BC66EC3-EBD6-4F3A-99ED-9D25F66FFA51}">
      <dgm:prSet/>
      <dgm:spPr/>
      <dgm:t>
        <a:bodyPr/>
        <a:lstStyle/>
        <a:p>
          <a:endParaRPr lang="cs-CZ"/>
        </a:p>
      </dgm:t>
    </dgm:pt>
    <dgm:pt modelId="{D1D4F407-5343-4D3F-B5B9-D407B03CAEB4}">
      <dgm:prSet custT="1"/>
      <dgm:spPr/>
      <dgm:t>
        <a:bodyPr/>
        <a:lstStyle/>
        <a:p>
          <a:pPr rtl="0"/>
          <a:r>
            <a:rPr lang="cs-CZ" sz="2000" dirty="0" smtClean="0">
              <a:latin typeface="Times New Roman" pitchFamily="18" charset="0"/>
              <a:cs typeface="Times New Roman" pitchFamily="18" charset="0"/>
            </a:rPr>
            <a:t>NÁZEV ŠKOLY: Základní škola </a:t>
          </a:r>
          <a:r>
            <a:rPr lang="cs-CZ" sz="2000" dirty="0" err="1" smtClean="0">
              <a:latin typeface="Times New Roman" pitchFamily="18" charset="0"/>
              <a:cs typeface="Times New Roman" pitchFamily="18" charset="0"/>
            </a:rPr>
            <a:t>Zbečno</a:t>
          </a:r>
          <a:r>
            <a:rPr lang="cs-CZ" sz="2000" dirty="0" smtClean="0">
              <a:latin typeface="Times New Roman" pitchFamily="18" charset="0"/>
              <a:cs typeface="Times New Roman" pitchFamily="18" charset="0"/>
            </a:rPr>
            <a:t> 23, okres Rakovník</a:t>
          </a:r>
          <a:endParaRPr lang="cs-CZ" sz="2000" dirty="0">
            <a:latin typeface="Times New Roman" pitchFamily="18" charset="0"/>
            <a:cs typeface="Times New Roman" pitchFamily="18" charset="0"/>
          </a:endParaRPr>
        </a:p>
      </dgm:t>
    </dgm:pt>
    <dgm:pt modelId="{FB3E2B41-81AD-4068-9354-4B764E7CC2F7}" type="parTrans" cxnId="{14367CC6-B9B1-40CF-BBB3-C17F79391DAE}">
      <dgm:prSet/>
      <dgm:spPr/>
      <dgm:t>
        <a:bodyPr/>
        <a:lstStyle/>
        <a:p>
          <a:endParaRPr lang="cs-CZ"/>
        </a:p>
      </dgm:t>
    </dgm:pt>
    <dgm:pt modelId="{878E4EBE-18EA-43B6-B589-1210E1E4CF6A}" type="sibTrans" cxnId="{14367CC6-B9B1-40CF-BBB3-C17F79391DAE}">
      <dgm:prSet/>
      <dgm:spPr/>
      <dgm:t>
        <a:bodyPr/>
        <a:lstStyle/>
        <a:p>
          <a:endParaRPr lang="cs-CZ"/>
        </a:p>
      </dgm:t>
    </dgm:pt>
    <dgm:pt modelId="{D1B46980-6531-4606-95E6-44980827E919}">
      <dgm:prSet custT="1"/>
      <dgm:spPr/>
      <dgm:t>
        <a:bodyPr/>
        <a:lstStyle/>
        <a:p>
          <a:pPr rtl="0"/>
          <a:r>
            <a:rPr lang="cs-CZ" sz="2000" dirty="0" smtClean="0">
              <a:latin typeface="Times New Roman" pitchFamily="18" charset="0"/>
              <a:cs typeface="Times New Roman" pitchFamily="18" charset="0"/>
            </a:rPr>
            <a:t>AUTOR: Mgr. Veronika Černá</a:t>
          </a:r>
          <a:endParaRPr lang="cs-CZ" sz="2000" dirty="0">
            <a:latin typeface="Times New Roman" pitchFamily="18" charset="0"/>
            <a:cs typeface="Times New Roman" pitchFamily="18" charset="0"/>
          </a:endParaRPr>
        </a:p>
      </dgm:t>
    </dgm:pt>
    <dgm:pt modelId="{4F7B2CF5-A270-4D61-A510-1C1C5A4DCD3B}" type="parTrans" cxnId="{AB906E97-3CD9-4E05-91AE-864F8E394536}">
      <dgm:prSet/>
      <dgm:spPr/>
      <dgm:t>
        <a:bodyPr/>
        <a:lstStyle/>
        <a:p>
          <a:endParaRPr lang="cs-CZ"/>
        </a:p>
      </dgm:t>
    </dgm:pt>
    <dgm:pt modelId="{CFF69701-2866-4EF5-BFB5-F3F9B72EB817}" type="sibTrans" cxnId="{AB906E97-3CD9-4E05-91AE-864F8E394536}">
      <dgm:prSet/>
      <dgm:spPr/>
      <dgm:t>
        <a:bodyPr/>
        <a:lstStyle/>
        <a:p>
          <a:endParaRPr lang="cs-CZ"/>
        </a:p>
      </dgm:t>
    </dgm:pt>
    <dgm:pt modelId="{D8197B8C-B260-4A16-BDF4-0947B075E274}">
      <dgm:prSet custT="1"/>
      <dgm:spPr/>
      <dgm:t>
        <a:bodyPr/>
        <a:lstStyle/>
        <a:p>
          <a:pPr rtl="0"/>
          <a:r>
            <a:rPr lang="cs-CZ" sz="2000" dirty="0" smtClean="0">
              <a:latin typeface="Times New Roman" pitchFamily="18" charset="0"/>
              <a:cs typeface="Times New Roman" pitchFamily="18" charset="0"/>
            </a:rPr>
            <a:t>TEMA: Drahokam – písemné dělení dvojciferným dělitelem se zbytkem</a:t>
          </a:r>
          <a:endParaRPr lang="cs-CZ" sz="2000" dirty="0">
            <a:latin typeface="Times New Roman" pitchFamily="18" charset="0"/>
            <a:cs typeface="Times New Roman" pitchFamily="18" charset="0"/>
          </a:endParaRPr>
        </a:p>
      </dgm:t>
    </dgm:pt>
    <dgm:pt modelId="{51C5993D-B262-45E6-B66E-76BC9D6D883D}" type="parTrans" cxnId="{EDF6FE6B-9DBE-4D7B-B8FD-7098875B4EED}">
      <dgm:prSet/>
      <dgm:spPr/>
      <dgm:t>
        <a:bodyPr/>
        <a:lstStyle/>
        <a:p>
          <a:endParaRPr lang="cs-CZ"/>
        </a:p>
      </dgm:t>
    </dgm:pt>
    <dgm:pt modelId="{1AEC7F05-E0FE-459C-BD47-224AC9D7BEE4}" type="sibTrans" cxnId="{EDF6FE6B-9DBE-4D7B-B8FD-7098875B4EED}">
      <dgm:prSet/>
      <dgm:spPr/>
      <dgm:t>
        <a:bodyPr/>
        <a:lstStyle/>
        <a:p>
          <a:endParaRPr lang="cs-CZ"/>
        </a:p>
      </dgm:t>
    </dgm:pt>
    <dgm:pt modelId="{4C35D32F-0EAB-4CD7-82EE-45574DC2A586}">
      <dgm:prSet custT="1"/>
      <dgm:spPr/>
      <dgm:t>
        <a:bodyPr/>
        <a:lstStyle/>
        <a:p>
          <a:pPr rtl="0"/>
          <a:r>
            <a:rPr lang="cs-CZ" sz="2000" dirty="0" smtClean="0">
              <a:latin typeface="Times New Roman" pitchFamily="18" charset="0"/>
              <a:cs typeface="Times New Roman" pitchFamily="18" charset="0"/>
            </a:rPr>
            <a:t>ČÍSLO PROJEKTU: CZ.1.07/1.4.00/21.3275</a:t>
          </a:r>
          <a:endParaRPr lang="cs-CZ" sz="2000" dirty="0">
            <a:latin typeface="Times New Roman" pitchFamily="18" charset="0"/>
            <a:cs typeface="Times New Roman" pitchFamily="18" charset="0"/>
          </a:endParaRPr>
        </a:p>
      </dgm:t>
    </dgm:pt>
    <dgm:pt modelId="{A15F02C0-547C-48B3-9D05-E7F145EBF3C4}" type="parTrans" cxnId="{2221FB34-310D-4638-ACAE-9ACC709E4926}">
      <dgm:prSet/>
      <dgm:spPr/>
      <dgm:t>
        <a:bodyPr/>
        <a:lstStyle/>
        <a:p>
          <a:endParaRPr lang="cs-CZ"/>
        </a:p>
      </dgm:t>
    </dgm:pt>
    <dgm:pt modelId="{8C5711BF-38F0-4590-B6BC-B3119A33CA2E}" type="sibTrans" cxnId="{2221FB34-310D-4638-ACAE-9ACC709E4926}">
      <dgm:prSet/>
      <dgm:spPr/>
      <dgm:t>
        <a:bodyPr/>
        <a:lstStyle/>
        <a:p>
          <a:endParaRPr lang="cs-CZ"/>
        </a:p>
      </dgm:t>
    </dgm:pt>
    <dgm:pt modelId="{7E46725E-13A1-4082-A664-334D30DB29F8}">
      <dgm:prSet custT="1"/>
      <dgm:spPr/>
      <dgm:t>
        <a:bodyPr/>
        <a:lstStyle/>
        <a:p>
          <a:pPr rtl="0"/>
          <a:r>
            <a:rPr lang="cs-CZ" sz="2000" dirty="0" smtClean="0">
              <a:latin typeface="Times New Roman" pitchFamily="18" charset="0"/>
              <a:cs typeface="Times New Roman" pitchFamily="18" charset="0"/>
            </a:rPr>
            <a:t>ŠABLONA: III/2 Inovace a zkvalitnění výuky prostřednictvím ICT</a:t>
          </a:r>
          <a:endParaRPr lang="cs-CZ" sz="2000" dirty="0">
            <a:latin typeface="Times New Roman" pitchFamily="18" charset="0"/>
            <a:cs typeface="Times New Roman" pitchFamily="18" charset="0"/>
          </a:endParaRPr>
        </a:p>
      </dgm:t>
    </dgm:pt>
    <dgm:pt modelId="{66E7C3A9-3CF0-4D46-A678-102BF2C88660}" type="parTrans" cxnId="{3DD58DF6-1155-418E-BDA2-292982C323D1}">
      <dgm:prSet/>
      <dgm:spPr/>
      <dgm:t>
        <a:bodyPr/>
        <a:lstStyle/>
        <a:p>
          <a:endParaRPr lang="cs-CZ"/>
        </a:p>
      </dgm:t>
    </dgm:pt>
    <dgm:pt modelId="{7FC4C60C-EE17-4CFF-956A-4B12066A1B6F}" type="sibTrans" cxnId="{3DD58DF6-1155-418E-BDA2-292982C323D1}">
      <dgm:prSet/>
      <dgm:spPr/>
      <dgm:t>
        <a:bodyPr/>
        <a:lstStyle/>
        <a:p>
          <a:endParaRPr lang="cs-CZ"/>
        </a:p>
      </dgm:t>
    </dgm:pt>
    <dgm:pt modelId="{6F0626F1-15CA-49C8-B81F-B6D7E87A87F7}">
      <dgm:prSet custT="1"/>
      <dgm:spPr/>
      <dgm:t>
        <a:bodyPr/>
        <a:lstStyle/>
        <a:p>
          <a:pPr rtl="0"/>
          <a:r>
            <a:rPr lang="cs-CZ" sz="2000" dirty="0" smtClean="0">
              <a:latin typeface="Times New Roman" pitchFamily="18" charset="0"/>
              <a:cs typeface="Times New Roman" pitchFamily="18" charset="0"/>
            </a:rPr>
            <a:t>OVĚŘENÍ VE VÝUCE: 20.3. 2013</a:t>
          </a:r>
          <a:endParaRPr lang="cs-CZ" sz="2000" dirty="0">
            <a:latin typeface="Times New Roman" pitchFamily="18" charset="0"/>
            <a:cs typeface="Times New Roman" pitchFamily="18" charset="0"/>
          </a:endParaRPr>
        </a:p>
      </dgm:t>
    </dgm:pt>
    <dgm:pt modelId="{38E49659-7EFD-48BA-B020-66F1ED5E40CB}" type="parTrans" cxnId="{2C4B0FD2-9EB3-4A65-8F14-48A8FF2D9AD7}">
      <dgm:prSet/>
      <dgm:spPr/>
      <dgm:t>
        <a:bodyPr/>
        <a:lstStyle/>
        <a:p>
          <a:endParaRPr lang="cs-CZ"/>
        </a:p>
      </dgm:t>
    </dgm:pt>
    <dgm:pt modelId="{B74ECF5B-DCCB-4483-870F-D2A0CC7689AD}" type="sibTrans" cxnId="{2C4B0FD2-9EB3-4A65-8F14-48A8FF2D9AD7}">
      <dgm:prSet/>
      <dgm:spPr/>
      <dgm:t>
        <a:bodyPr/>
        <a:lstStyle/>
        <a:p>
          <a:endParaRPr lang="cs-CZ"/>
        </a:p>
      </dgm:t>
    </dgm:pt>
    <dgm:pt modelId="{1615425B-E281-46A0-90B7-0FFEB7F7A93A}">
      <dgm:prSet/>
      <dgm:spPr/>
      <dgm:t>
        <a:bodyPr/>
        <a:lstStyle/>
        <a:p>
          <a:pPr rtl="0"/>
          <a:endParaRPr lang="cs-CZ" dirty="0"/>
        </a:p>
      </dgm:t>
    </dgm:pt>
    <dgm:pt modelId="{BFBFD0AA-E6A1-49CB-95F1-591145E3E56F}" type="parTrans" cxnId="{0D42F093-4730-4D48-8C14-1E8EF4338A87}">
      <dgm:prSet/>
      <dgm:spPr/>
      <dgm:t>
        <a:bodyPr/>
        <a:lstStyle/>
        <a:p>
          <a:endParaRPr lang="cs-CZ"/>
        </a:p>
      </dgm:t>
    </dgm:pt>
    <dgm:pt modelId="{B2636547-7EDF-4D02-8D55-E629BB97DF8F}" type="sibTrans" cxnId="{0D42F093-4730-4D48-8C14-1E8EF4338A87}">
      <dgm:prSet/>
      <dgm:spPr/>
      <dgm:t>
        <a:bodyPr/>
        <a:lstStyle/>
        <a:p>
          <a:endParaRPr lang="cs-CZ"/>
        </a:p>
      </dgm:t>
    </dgm:pt>
    <dgm:pt modelId="{EF777731-4551-45BE-82E6-3DC3DD570F19}">
      <dgm:prSet custT="1"/>
      <dgm:spPr/>
      <dgm:t>
        <a:bodyPr/>
        <a:lstStyle/>
        <a:p>
          <a:pPr rtl="0"/>
          <a:endParaRPr lang="cs-CZ" sz="2000" dirty="0">
            <a:latin typeface="Times New Roman" pitchFamily="18" charset="0"/>
            <a:cs typeface="Times New Roman" pitchFamily="18" charset="0"/>
          </a:endParaRPr>
        </a:p>
      </dgm:t>
    </dgm:pt>
    <dgm:pt modelId="{D75D0034-D907-472F-9E5B-F71C22B84C98}" type="parTrans" cxnId="{5643D4E4-B7D1-4958-8C0D-5D1ECE2C1017}">
      <dgm:prSet/>
      <dgm:spPr/>
      <dgm:t>
        <a:bodyPr/>
        <a:lstStyle/>
        <a:p>
          <a:endParaRPr lang="cs-CZ"/>
        </a:p>
      </dgm:t>
    </dgm:pt>
    <dgm:pt modelId="{6058EC33-B37A-4AB4-9973-53234093D856}" type="sibTrans" cxnId="{5643D4E4-B7D1-4958-8C0D-5D1ECE2C1017}">
      <dgm:prSet/>
      <dgm:spPr/>
      <dgm:t>
        <a:bodyPr/>
        <a:lstStyle/>
        <a:p>
          <a:endParaRPr lang="cs-CZ"/>
        </a:p>
      </dgm:t>
    </dgm:pt>
    <dgm:pt modelId="{333A1088-737F-45CB-B68E-254E46348037}" type="pres">
      <dgm:prSet presAssocID="{757F3AB3-0718-4624-B441-E567A8F0AB5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5ABB229-8D3B-4694-996A-96F23CF14429}" type="pres">
      <dgm:prSet presAssocID="{D1D4F407-5343-4D3F-B5B9-D407B03CAEB4}" presName="circle1" presStyleLbl="node1" presStyleIdx="0" presStyleCnt="7" custLinFactNeighborY="1538"/>
      <dgm:spPr/>
      <dgm:t>
        <a:bodyPr/>
        <a:lstStyle/>
        <a:p>
          <a:endParaRPr lang="cs-CZ"/>
        </a:p>
      </dgm:t>
    </dgm:pt>
    <dgm:pt modelId="{F41139FD-01EE-4571-8B17-4FB00FC51163}" type="pres">
      <dgm:prSet presAssocID="{D1D4F407-5343-4D3F-B5B9-D407B03CAEB4}" presName="space" presStyleCnt="0"/>
      <dgm:spPr/>
      <dgm:t>
        <a:bodyPr/>
        <a:lstStyle/>
        <a:p>
          <a:endParaRPr lang="cs-CZ"/>
        </a:p>
      </dgm:t>
    </dgm:pt>
    <dgm:pt modelId="{D005CE8C-CC26-4C3E-AC11-E15060ECD759}" type="pres">
      <dgm:prSet presAssocID="{D1D4F407-5343-4D3F-B5B9-D407B03CAEB4}" presName="rect1" presStyleLbl="alignAcc1" presStyleIdx="0" presStyleCnt="7" custLinFactNeighborX="1190"/>
      <dgm:spPr/>
      <dgm:t>
        <a:bodyPr/>
        <a:lstStyle/>
        <a:p>
          <a:endParaRPr lang="cs-CZ"/>
        </a:p>
      </dgm:t>
    </dgm:pt>
    <dgm:pt modelId="{2C702D82-9B77-49B7-9568-BB8EB47C3372}" type="pres">
      <dgm:prSet presAssocID="{D1B46980-6531-4606-95E6-44980827E919}" presName="vertSpace2" presStyleLbl="node1" presStyleIdx="0" presStyleCnt="7"/>
      <dgm:spPr/>
      <dgm:t>
        <a:bodyPr/>
        <a:lstStyle/>
        <a:p>
          <a:endParaRPr lang="cs-CZ"/>
        </a:p>
      </dgm:t>
    </dgm:pt>
    <dgm:pt modelId="{A52A0455-90FF-4808-ABD0-F02540D31D5A}" type="pres">
      <dgm:prSet presAssocID="{D1B46980-6531-4606-95E6-44980827E919}" presName="circle2" presStyleLbl="node1" presStyleIdx="1" presStyleCnt="7"/>
      <dgm:spPr/>
      <dgm:t>
        <a:bodyPr/>
        <a:lstStyle/>
        <a:p>
          <a:endParaRPr lang="cs-CZ"/>
        </a:p>
      </dgm:t>
    </dgm:pt>
    <dgm:pt modelId="{6140AFEC-043D-4C43-A2F9-D0F5331DF3A3}" type="pres">
      <dgm:prSet presAssocID="{D1B46980-6531-4606-95E6-44980827E919}" presName="rect2" presStyleLbl="alignAcc1" presStyleIdx="1" presStyleCnt="7"/>
      <dgm:spPr/>
      <dgm:t>
        <a:bodyPr/>
        <a:lstStyle/>
        <a:p>
          <a:endParaRPr lang="cs-CZ"/>
        </a:p>
      </dgm:t>
    </dgm:pt>
    <dgm:pt modelId="{9358AC05-5D7D-4327-9F80-1AD486AEA664}" type="pres">
      <dgm:prSet presAssocID="{B651F6E3-6281-48DB-9319-2AEAFDAE7572}" presName="vertSpace3" presStyleLbl="node1" presStyleIdx="1" presStyleCnt="7"/>
      <dgm:spPr/>
      <dgm:t>
        <a:bodyPr/>
        <a:lstStyle/>
        <a:p>
          <a:endParaRPr lang="cs-CZ"/>
        </a:p>
      </dgm:t>
    </dgm:pt>
    <dgm:pt modelId="{313FC574-E1CD-4FB4-B054-0B805CE0447D}" type="pres">
      <dgm:prSet presAssocID="{B651F6E3-6281-48DB-9319-2AEAFDAE7572}" presName="circle3" presStyleLbl="node1" presStyleIdx="2" presStyleCnt="7"/>
      <dgm:spPr/>
      <dgm:t>
        <a:bodyPr/>
        <a:lstStyle/>
        <a:p>
          <a:endParaRPr lang="cs-CZ"/>
        </a:p>
      </dgm:t>
    </dgm:pt>
    <dgm:pt modelId="{619D679B-A015-4ECF-8348-D1034C574F40}" type="pres">
      <dgm:prSet presAssocID="{B651F6E3-6281-48DB-9319-2AEAFDAE7572}" presName="rect3" presStyleLbl="alignAcc1" presStyleIdx="2" presStyleCnt="7"/>
      <dgm:spPr/>
      <dgm:t>
        <a:bodyPr/>
        <a:lstStyle/>
        <a:p>
          <a:endParaRPr lang="cs-CZ"/>
        </a:p>
      </dgm:t>
    </dgm:pt>
    <dgm:pt modelId="{322283A8-4A27-4CDA-BAE3-F381106A9174}" type="pres">
      <dgm:prSet presAssocID="{D8197B8C-B260-4A16-BDF4-0947B075E274}" presName="vertSpace4" presStyleLbl="node1" presStyleIdx="2" presStyleCnt="7"/>
      <dgm:spPr/>
      <dgm:t>
        <a:bodyPr/>
        <a:lstStyle/>
        <a:p>
          <a:endParaRPr lang="cs-CZ"/>
        </a:p>
      </dgm:t>
    </dgm:pt>
    <dgm:pt modelId="{FFC9F71D-1B4F-4AD9-A4A6-86ADEFC8AF5C}" type="pres">
      <dgm:prSet presAssocID="{D8197B8C-B260-4A16-BDF4-0947B075E274}" presName="circle4" presStyleLbl="node1" presStyleIdx="3" presStyleCnt="7"/>
      <dgm:spPr/>
      <dgm:t>
        <a:bodyPr/>
        <a:lstStyle/>
        <a:p>
          <a:endParaRPr lang="cs-CZ"/>
        </a:p>
      </dgm:t>
    </dgm:pt>
    <dgm:pt modelId="{25B08C86-7E15-44DC-BE7F-FFB55DD49D12}" type="pres">
      <dgm:prSet presAssocID="{D8197B8C-B260-4A16-BDF4-0947B075E274}" presName="rect4" presStyleLbl="alignAcc1" presStyleIdx="3" presStyleCnt="7" custLinFactNeighborX="1212" custLinFactNeighborY="-1956"/>
      <dgm:spPr/>
      <dgm:t>
        <a:bodyPr/>
        <a:lstStyle/>
        <a:p>
          <a:endParaRPr lang="cs-CZ"/>
        </a:p>
      </dgm:t>
    </dgm:pt>
    <dgm:pt modelId="{76644BE8-9D7C-4C09-B250-3D10AF48CBB7}" type="pres">
      <dgm:prSet presAssocID="{4C35D32F-0EAB-4CD7-82EE-45574DC2A586}" presName="vertSpace5" presStyleLbl="node1" presStyleIdx="3" presStyleCnt="7"/>
      <dgm:spPr/>
      <dgm:t>
        <a:bodyPr/>
        <a:lstStyle/>
        <a:p>
          <a:endParaRPr lang="cs-CZ"/>
        </a:p>
      </dgm:t>
    </dgm:pt>
    <dgm:pt modelId="{EE85B701-7295-41C0-BA7A-34D3756A2AE6}" type="pres">
      <dgm:prSet presAssocID="{4C35D32F-0EAB-4CD7-82EE-45574DC2A586}" presName="circle5" presStyleLbl="node1" presStyleIdx="4" presStyleCnt="7"/>
      <dgm:spPr/>
      <dgm:t>
        <a:bodyPr/>
        <a:lstStyle/>
        <a:p>
          <a:endParaRPr lang="cs-CZ"/>
        </a:p>
      </dgm:t>
    </dgm:pt>
    <dgm:pt modelId="{8BEBB6EC-1DAA-4CAC-8A25-BC0FCBD5DBD5}" type="pres">
      <dgm:prSet presAssocID="{4C35D32F-0EAB-4CD7-82EE-45574DC2A586}" presName="rect5" presStyleLbl="alignAcc1" presStyleIdx="4" presStyleCnt="7"/>
      <dgm:spPr/>
      <dgm:t>
        <a:bodyPr/>
        <a:lstStyle/>
        <a:p>
          <a:endParaRPr lang="cs-CZ"/>
        </a:p>
      </dgm:t>
    </dgm:pt>
    <dgm:pt modelId="{41CA92B1-2F09-48D8-ACE4-465CAF918C2C}" type="pres">
      <dgm:prSet presAssocID="{7E46725E-13A1-4082-A664-334D30DB29F8}" presName="vertSpace6" presStyleLbl="node1" presStyleIdx="4" presStyleCnt="7"/>
      <dgm:spPr/>
      <dgm:t>
        <a:bodyPr/>
        <a:lstStyle/>
        <a:p>
          <a:endParaRPr lang="cs-CZ"/>
        </a:p>
      </dgm:t>
    </dgm:pt>
    <dgm:pt modelId="{44810F33-5078-4AE9-9C7C-25A884644228}" type="pres">
      <dgm:prSet presAssocID="{7E46725E-13A1-4082-A664-334D30DB29F8}" presName="circle6" presStyleLbl="node1" presStyleIdx="5" presStyleCnt="7"/>
      <dgm:spPr/>
      <dgm:t>
        <a:bodyPr/>
        <a:lstStyle/>
        <a:p>
          <a:endParaRPr lang="cs-CZ"/>
        </a:p>
      </dgm:t>
    </dgm:pt>
    <dgm:pt modelId="{B7050CC9-0FC3-4C26-923E-C583681B813F}" type="pres">
      <dgm:prSet presAssocID="{7E46725E-13A1-4082-A664-334D30DB29F8}" presName="rect6" presStyleLbl="alignAcc1" presStyleIdx="5" presStyleCnt="7"/>
      <dgm:spPr/>
      <dgm:t>
        <a:bodyPr/>
        <a:lstStyle/>
        <a:p>
          <a:endParaRPr lang="cs-CZ"/>
        </a:p>
      </dgm:t>
    </dgm:pt>
    <dgm:pt modelId="{FAB7270F-BD54-4209-A1BF-86DD19A2869E}" type="pres">
      <dgm:prSet presAssocID="{6F0626F1-15CA-49C8-B81F-B6D7E87A87F7}" presName="vertSpace7" presStyleLbl="node1" presStyleIdx="5" presStyleCnt="7"/>
      <dgm:spPr/>
      <dgm:t>
        <a:bodyPr/>
        <a:lstStyle/>
        <a:p>
          <a:endParaRPr lang="cs-CZ"/>
        </a:p>
      </dgm:t>
    </dgm:pt>
    <dgm:pt modelId="{F6A3497E-3B06-4E8A-81CF-A3F38E3BB429}" type="pres">
      <dgm:prSet presAssocID="{6F0626F1-15CA-49C8-B81F-B6D7E87A87F7}" presName="circle7" presStyleLbl="node1" presStyleIdx="6" presStyleCnt="7"/>
      <dgm:spPr/>
      <dgm:t>
        <a:bodyPr/>
        <a:lstStyle/>
        <a:p>
          <a:endParaRPr lang="cs-CZ"/>
        </a:p>
      </dgm:t>
    </dgm:pt>
    <dgm:pt modelId="{3F28FED3-D868-404F-A6DC-8E84E4FB3EF8}" type="pres">
      <dgm:prSet presAssocID="{6F0626F1-15CA-49C8-B81F-B6D7E87A87F7}" presName="rect7" presStyleLbl="alignAcc1" presStyleIdx="6" presStyleCnt="7"/>
      <dgm:spPr/>
      <dgm:t>
        <a:bodyPr/>
        <a:lstStyle/>
        <a:p>
          <a:endParaRPr lang="cs-CZ"/>
        </a:p>
      </dgm:t>
    </dgm:pt>
    <dgm:pt modelId="{AED2198E-93D5-4001-81B4-73124B309672}" type="pres">
      <dgm:prSet presAssocID="{D1D4F407-5343-4D3F-B5B9-D407B03CAEB4}" presName="rect1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BE915AB-18AA-4053-B92C-3BFC9ED204BB}" type="pres">
      <dgm:prSet presAssocID="{D1B46980-6531-4606-95E6-44980827E919}" presName="rect2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B5E863-4638-4E1D-BFDE-399D028AC4ED}" type="pres">
      <dgm:prSet presAssocID="{B651F6E3-6281-48DB-9319-2AEAFDAE7572}" presName="rect3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5FFA88-C948-4069-8E93-59FA12366E83}" type="pres">
      <dgm:prSet presAssocID="{D8197B8C-B260-4A16-BDF4-0947B075E274}" presName="rect4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0E4F0B-2866-4A3F-A3C7-2A14B1797930}" type="pres">
      <dgm:prSet presAssocID="{4C35D32F-0EAB-4CD7-82EE-45574DC2A586}" presName="rect5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7B873D-D319-40E7-AEA8-EAE5900FADE7}" type="pres">
      <dgm:prSet presAssocID="{7E46725E-13A1-4082-A664-334D30DB29F8}" presName="rect6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AA458F-2838-4E86-A843-E9E7E72F0C66}" type="pres">
      <dgm:prSet presAssocID="{6F0626F1-15CA-49C8-B81F-B6D7E87A87F7}" presName="rect7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FA4A071-ACA3-488F-ADE3-E84E181B81F1}" type="presOf" srcId="{D1B46980-6531-4606-95E6-44980827E919}" destId="{6140AFEC-043D-4C43-A2F9-D0F5331DF3A3}" srcOrd="0" destOrd="0" presId="urn:microsoft.com/office/officeart/2005/8/layout/target3"/>
    <dgm:cxn modelId="{DDCB9725-A57F-4CE1-8210-156E3D82B2C5}" type="presOf" srcId="{B651F6E3-6281-48DB-9319-2AEAFDAE7572}" destId="{619D679B-A015-4ECF-8348-D1034C574F40}" srcOrd="0" destOrd="0" presId="urn:microsoft.com/office/officeart/2005/8/layout/target3"/>
    <dgm:cxn modelId="{96FAA740-CF97-4658-A940-755696A4ABCD}" type="presOf" srcId="{757F3AB3-0718-4624-B441-E567A8F0AB56}" destId="{333A1088-737F-45CB-B68E-254E46348037}" srcOrd="0" destOrd="0" presId="urn:microsoft.com/office/officeart/2005/8/layout/target3"/>
    <dgm:cxn modelId="{2C4B0FD2-9EB3-4A65-8F14-48A8FF2D9AD7}" srcId="{757F3AB3-0718-4624-B441-E567A8F0AB56}" destId="{6F0626F1-15CA-49C8-B81F-B6D7E87A87F7}" srcOrd="6" destOrd="0" parTransId="{38E49659-7EFD-48BA-B020-66F1ED5E40CB}" sibTransId="{B74ECF5B-DCCB-4483-870F-D2A0CC7689AD}"/>
    <dgm:cxn modelId="{20CC223B-7FE3-4A0F-814B-76055D74DE68}" type="presOf" srcId="{7E46725E-13A1-4082-A664-334D30DB29F8}" destId="{307B873D-D319-40E7-AEA8-EAE5900FADE7}" srcOrd="1" destOrd="0" presId="urn:microsoft.com/office/officeart/2005/8/layout/target3"/>
    <dgm:cxn modelId="{C2D43C1E-22B0-4911-864D-E4DE5194979A}" type="presOf" srcId="{4C35D32F-0EAB-4CD7-82EE-45574DC2A586}" destId="{890E4F0B-2866-4A3F-A3C7-2A14B1797930}" srcOrd="1" destOrd="0" presId="urn:microsoft.com/office/officeart/2005/8/layout/target3"/>
    <dgm:cxn modelId="{7BC66EC3-EBD6-4F3A-99ED-9D25F66FFA51}" srcId="{757F3AB3-0718-4624-B441-E567A8F0AB56}" destId="{B651F6E3-6281-48DB-9319-2AEAFDAE7572}" srcOrd="2" destOrd="0" parTransId="{A571E265-742E-411A-ABCF-E39FDBC7528A}" sibTransId="{E33260FE-399D-481C-B2D6-3B35DD16DC84}"/>
    <dgm:cxn modelId="{C8017545-3821-4336-9BD6-F05AEEEA1CA3}" type="presOf" srcId="{D1D4F407-5343-4D3F-B5B9-D407B03CAEB4}" destId="{AED2198E-93D5-4001-81B4-73124B309672}" srcOrd="1" destOrd="0" presId="urn:microsoft.com/office/officeart/2005/8/layout/target3"/>
    <dgm:cxn modelId="{EE8F51C3-23EC-4AB8-83D8-D50136496063}" type="presOf" srcId="{D1D4F407-5343-4D3F-B5B9-D407B03CAEB4}" destId="{D005CE8C-CC26-4C3E-AC11-E15060ECD759}" srcOrd="0" destOrd="0" presId="urn:microsoft.com/office/officeart/2005/8/layout/target3"/>
    <dgm:cxn modelId="{21DA75A0-0072-46D8-98B2-8D4DA372084B}" type="presOf" srcId="{6F0626F1-15CA-49C8-B81F-B6D7E87A87F7}" destId="{E7AA458F-2838-4E86-A843-E9E7E72F0C66}" srcOrd="1" destOrd="0" presId="urn:microsoft.com/office/officeart/2005/8/layout/target3"/>
    <dgm:cxn modelId="{EDF6FE6B-9DBE-4D7B-B8FD-7098875B4EED}" srcId="{757F3AB3-0718-4624-B441-E567A8F0AB56}" destId="{D8197B8C-B260-4A16-BDF4-0947B075E274}" srcOrd="3" destOrd="0" parTransId="{51C5993D-B262-45E6-B66E-76BC9D6D883D}" sibTransId="{1AEC7F05-E0FE-459C-BD47-224AC9D7BEE4}"/>
    <dgm:cxn modelId="{3A6416B1-5F37-49F2-B87A-68862580E7AF}" type="presOf" srcId="{D8197B8C-B260-4A16-BDF4-0947B075E274}" destId="{5A5FFA88-C948-4069-8E93-59FA12366E83}" srcOrd="1" destOrd="0" presId="urn:microsoft.com/office/officeart/2005/8/layout/target3"/>
    <dgm:cxn modelId="{14367CC6-B9B1-40CF-BBB3-C17F79391DAE}" srcId="{757F3AB3-0718-4624-B441-E567A8F0AB56}" destId="{D1D4F407-5343-4D3F-B5B9-D407B03CAEB4}" srcOrd="0" destOrd="0" parTransId="{FB3E2B41-81AD-4068-9354-4B764E7CC2F7}" sibTransId="{878E4EBE-18EA-43B6-B589-1210E1E4CF6A}"/>
    <dgm:cxn modelId="{AB906E97-3CD9-4E05-91AE-864F8E394536}" srcId="{757F3AB3-0718-4624-B441-E567A8F0AB56}" destId="{D1B46980-6531-4606-95E6-44980827E919}" srcOrd="1" destOrd="0" parTransId="{4F7B2CF5-A270-4D61-A510-1C1C5A4DCD3B}" sibTransId="{CFF69701-2866-4EF5-BFB5-F3F9B72EB817}"/>
    <dgm:cxn modelId="{0086A239-C92E-48EC-8385-BDAE51994D64}" type="presOf" srcId="{7E46725E-13A1-4082-A664-334D30DB29F8}" destId="{B7050CC9-0FC3-4C26-923E-C583681B813F}" srcOrd="0" destOrd="0" presId="urn:microsoft.com/office/officeart/2005/8/layout/target3"/>
    <dgm:cxn modelId="{EF0D4E72-F6E6-4D0B-891A-E31ECD1A799C}" type="presOf" srcId="{D1B46980-6531-4606-95E6-44980827E919}" destId="{2BE915AB-18AA-4053-B92C-3BFC9ED204BB}" srcOrd="1" destOrd="0" presId="urn:microsoft.com/office/officeart/2005/8/layout/target3"/>
    <dgm:cxn modelId="{B5EEF328-C51C-4768-9DA9-ED8AB424655B}" type="presOf" srcId="{4C35D32F-0EAB-4CD7-82EE-45574DC2A586}" destId="{8BEBB6EC-1DAA-4CAC-8A25-BC0FCBD5DBD5}" srcOrd="0" destOrd="0" presId="urn:microsoft.com/office/officeart/2005/8/layout/target3"/>
    <dgm:cxn modelId="{3DD58DF6-1155-418E-BDA2-292982C323D1}" srcId="{757F3AB3-0718-4624-B441-E567A8F0AB56}" destId="{7E46725E-13A1-4082-A664-334D30DB29F8}" srcOrd="5" destOrd="0" parTransId="{66E7C3A9-3CF0-4D46-A678-102BF2C88660}" sibTransId="{7FC4C60C-EE17-4CFF-956A-4B12066A1B6F}"/>
    <dgm:cxn modelId="{5643D4E4-B7D1-4958-8C0D-5D1ECE2C1017}" srcId="{757F3AB3-0718-4624-B441-E567A8F0AB56}" destId="{EF777731-4551-45BE-82E6-3DC3DD570F19}" srcOrd="7" destOrd="0" parTransId="{D75D0034-D907-472F-9E5B-F71C22B84C98}" sibTransId="{6058EC33-B37A-4AB4-9973-53234093D856}"/>
    <dgm:cxn modelId="{066DC9B0-ABA3-4801-85F7-9C83EE68C68A}" type="presOf" srcId="{D8197B8C-B260-4A16-BDF4-0947B075E274}" destId="{25B08C86-7E15-44DC-BE7F-FFB55DD49D12}" srcOrd="0" destOrd="0" presId="urn:microsoft.com/office/officeart/2005/8/layout/target3"/>
    <dgm:cxn modelId="{731B7893-C827-47B6-99B4-B46C1DC894FE}" type="presOf" srcId="{6F0626F1-15CA-49C8-B81F-B6D7E87A87F7}" destId="{3F28FED3-D868-404F-A6DC-8E84E4FB3EF8}" srcOrd="0" destOrd="0" presId="urn:microsoft.com/office/officeart/2005/8/layout/target3"/>
    <dgm:cxn modelId="{0D42F093-4730-4D48-8C14-1E8EF4338A87}" srcId="{757F3AB3-0718-4624-B441-E567A8F0AB56}" destId="{1615425B-E281-46A0-90B7-0FFEB7F7A93A}" srcOrd="8" destOrd="0" parTransId="{BFBFD0AA-E6A1-49CB-95F1-591145E3E56F}" sibTransId="{B2636547-7EDF-4D02-8D55-E629BB97DF8F}"/>
    <dgm:cxn modelId="{54D33B2C-2929-4753-871F-F6B3A4D5E7C3}" type="presOf" srcId="{B651F6E3-6281-48DB-9319-2AEAFDAE7572}" destId="{6BB5E863-4638-4E1D-BFDE-399D028AC4ED}" srcOrd="1" destOrd="0" presId="urn:microsoft.com/office/officeart/2005/8/layout/target3"/>
    <dgm:cxn modelId="{2221FB34-310D-4638-ACAE-9ACC709E4926}" srcId="{757F3AB3-0718-4624-B441-E567A8F0AB56}" destId="{4C35D32F-0EAB-4CD7-82EE-45574DC2A586}" srcOrd="4" destOrd="0" parTransId="{A15F02C0-547C-48B3-9D05-E7F145EBF3C4}" sibTransId="{8C5711BF-38F0-4590-B6BC-B3119A33CA2E}"/>
    <dgm:cxn modelId="{186507CF-B7A8-4536-9492-A4BA3D286D2F}" type="presParOf" srcId="{333A1088-737F-45CB-B68E-254E46348037}" destId="{F5ABB229-8D3B-4694-996A-96F23CF14429}" srcOrd="0" destOrd="0" presId="urn:microsoft.com/office/officeart/2005/8/layout/target3"/>
    <dgm:cxn modelId="{64792488-754D-4684-ADFA-D4DEFB5B216B}" type="presParOf" srcId="{333A1088-737F-45CB-B68E-254E46348037}" destId="{F41139FD-01EE-4571-8B17-4FB00FC51163}" srcOrd="1" destOrd="0" presId="urn:microsoft.com/office/officeart/2005/8/layout/target3"/>
    <dgm:cxn modelId="{6ABC1C97-60C8-4A01-9C84-C5E9FA790230}" type="presParOf" srcId="{333A1088-737F-45CB-B68E-254E46348037}" destId="{D005CE8C-CC26-4C3E-AC11-E15060ECD759}" srcOrd="2" destOrd="0" presId="urn:microsoft.com/office/officeart/2005/8/layout/target3"/>
    <dgm:cxn modelId="{5B794D4D-A22A-46D8-802F-F2A58EF3C9B4}" type="presParOf" srcId="{333A1088-737F-45CB-B68E-254E46348037}" destId="{2C702D82-9B77-49B7-9568-BB8EB47C3372}" srcOrd="3" destOrd="0" presId="urn:microsoft.com/office/officeart/2005/8/layout/target3"/>
    <dgm:cxn modelId="{3A553C7A-D343-4A34-97E8-B92975BC1722}" type="presParOf" srcId="{333A1088-737F-45CB-B68E-254E46348037}" destId="{A52A0455-90FF-4808-ABD0-F02540D31D5A}" srcOrd="4" destOrd="0" presId="urn:microsoft.com/office/officeart/2005/8/layout/target3"/>
    <dgm:cxn modelId="{96BC964A-AA38-45BA-BE30-668BDEA63265}" type="presParOf" srcId="{333A1088-737F-45CB-B68E-254E46348037}" destId="{6140AFEC-043D-4C43-A2F9-D0F5331DF3A3}" srcOrd="5" destOrd="0" presId="urn:microsoft.com/office/officeart/2005/8/layout/target3"/>
    <dgm:cxn modelId="{A62B9E62-3F1F-4842-BD9F-2D3616D156BB}" type="presParOf" srcId="{333A1088-737F-45CB-B68E-254E46348037}" destId="{9358AC05-5D7D-4327-9F80-1AD486AEA664}" srcOrd="6" destOrd="0" presId="urn:microsoft.com/office/officeart/2005/8/layout/target3"/>
    <dgm:cxn modelId="{9565CF44-95DA-4917-843F-8E81181DD4F7}" type="presParOf" srcId="{333A1088-737F-45CB-B68E-254E46348037}" destId="{313FC574-E1CD-4FB4-B054-0B805CE0447D}" srcOrd="7" destOrd="0" presId="urn:microsoft.com/office/officeart/2005/8/layout/target3"/>
    <dgm:cxn modelId="{302F9D3F-76E5-42D2-B987-D40989D5063B}" type="presParOf" srcId="{333A1088-737F-45CB-B68E-254E46348037}" destId="{619D679B-A015-4ECF-8348-D1034C574F40}" srcOrd="8" destOrd="0" presId="urn:microsoft.com/office/officeart/2005/8/layout/target3"/>
    <dgm:cxn modelId="{85DFF21E-203D-4F46-9002-7DD51F51A614}" type="presParOf" srcId="{333A1088-737F-45CB-B68E-254E46348037}" destId="{322283A8-4A27-4CDA-BAE3-F381106A9174}" srcOrd="9" destOrd="0" presId="urn:microsoft.com/office/officeart/2005/8/layout/target3"/>
    <dgm:cxn modelId="{6878C196-1DB1-4104-A691-6F1726D5AC66}" type="presParOf" srcId="{333A1088-737F-45CB-B68E-254E46348037}" destId="{FFC9F71D-1B4F-4AD9-A4A6-86ADEFC8AF5C}" srcOrd="10" destOrd="0" presId="urn:microsoft.com/office/officeart/2005/8/layout/target3"/>
    <dgm:cxn modelId="{8E34E6DC-C304-4F2B-A745-4720B6645B15}" type="presParOf" srcId="{333A1088-737F-45CB-B68E-254E46348037}" destId="{25B08C86-7E15-44DC-BE7F-FFB55DD49D12}" srcOrd="11" destOrd="0" presId="urn:microsoft.com/office/officeart/2005/8/layout/target3"/>
    <dgm:cxn modelId="{8DD0A8DA-684E-42FC-86C8-AF40A49ED244}" type="presParOf" srcId="{333A1088-737F-45CB-B68E-254E46348037}" destId="{76644BE8-9D7C-4C09-B250-3D10AF48CBB7}" srcOrd="12" destOrd="0" presId="urn:microsoft.com/office/officeart/2005/8/layout/target3"/>
    <dgm:cxn modelId="{08A0AFD2-1F34-491D-93AA-8E2685D4B33C}" type="presParOf" srcId="{333A1088-737F-45CB-B68E-254E46348037}" destId="{EE85B701-7295-41C0-BA7A-34D3756A2AE6}" srcOrd="13" destOrd="0" presId="urn:microsoft.com/office/officeart/2005/8/layout/target3"/>
    <dgm:cxn modelId="{45D2BFEE-46D8-461A-9E3D-0106E4007E28}" type="presParOf" srcId="{333A1088-737F-45CB-B68E-254E46348037}" destId="{8BEBB6EC-1DAA-4CAC-8A25-BC0FCBD5DBD5}" srcOrd="14" destOrd="0" presId="urn:microsoft.com/office/officeart/2005/8/layout/target3"/>
    <dgm:cxn modelId="{BBCD3C1A-07B1-4A68-9827-48C0F640B1D7}" type="presParOf" srcId="{333A1088-737F-45CB-B68E-254E46348037}" destId="{41CA92B1-2F09-48D8-ACE4-465CAF918C2C}" srcOrd="15" destOrd="0" presId="urn:microsoft.com/office/officeart/2005/8/layout/target3"/>
    <dgm:cxn modelId="{92B55EB4-E82F-4D62-A07A-D9E22213110C}" type="presParOf" srcId="{333A1088-737F-45CB-B68E-254E46348037}" destId="{44810F33-5078-4AE9-9C7C-25A884644228}" srcOrd="16" destOrd="0" presId="urn:microsoft.com/office/officeart/2005/8/layout/target3"/>
    <dgm:cxn modelId="{3F804884-B946-4588-961A-2A6F9B07540B}" type="presParOf" srcId="{333A1088-737F-45CB-B68E-254E46348037}" destId="{B7050CC9-0FC3-4C26-923E-C583681B813F}" srcOrd="17" destOrd="0" presId="urn:microsoft.com/office/officeart/2005/8/layout/target3"/>
    <dgm:cxn modelId="{34A775B9-FB53-4BA4-BE82-062AA140BA81}" type="presParOf" srcId="{333A1088-737F-45CB-B68E-254E46348037}" destId="{FAB7270F-BD54-4209-A1BF-86DD19A2869E}" srcOrd="18" destOrd="0" presId="urn:microsoft.com/office/officeart/2005/8/layout/target3"/>
    <dgm:cxn modelId="{83CBABCB-7AE7-4038-A454-C9B01C42D004}" type="presParOf" srcId="{333A1088-737F-45CB-B68E-254E46348037}" destId="{F6A3497E-3B06-4E8A-81CF-A3F38E3BB429}" srcOrd="19" destOrd="0" presId="urn:microsoft.com/office/officeart/2005/8/layout/target3"/>
    <dgm:cxn modelId="{B0556485-1E26-4992-AFE0-EB9662AD9643}" type="presParOf" srcId="{333A1088-737F-45CB-B68E-254E46348037}" destId="{3F28FED3-D868-404F-A6DC-8E84E4FB3EF8}" srcOrd="20" destOrd="0" presId="urn:microsoft.com/office/officeart/2005/8/layout/target3"/>
    <dgm:cxn modelId="{6F24BCB4-EC24-473E-88A2-98DA10FC6526}" type="presParOf" srcId="{333A1088-737F-45CB-B68E-254E46348037}" destId="{AED2198E-93D5-4001-81B4-73124B309672}" srcOrd="21" destOrd="0" presId="urn:microsoft.com/office/officeart/2005/8/layout/target3"/>
    <dgm:cxn modelId="{D6953399-F02F-4D36-A613-22A8502FEFDB}" type="presParOf" srcId="{333A1088-737F-45CB-B68E-254E46348037}" destId="{2BE915AB-18AA-4053-B92C-3BFC9ED204BB}" srcOrd="22" destOrd="0" presId="urn:microsoft.com/office/officeart/2005/8/layout/target3"/>
    <dgm:cxn modelId="{B8025758-967B-4E42-B3B4-42B6207B36C1}" type="presParOf" srcId="{333A1088-737F-45CB-B68E-254E46348037}" destId="{6BB5E863-4638-4E1D-BFDE-399D028AC4ED}" srcOrd="23" destOrd="0" presId="urn:microsoft.com/office/officeart/2005/8/layout/target3"/>
    <dgm:cxn modelId="{6F125411-CB42-4C06-A16E-7944E89ACDC4}" type="presParOf" srcId="{333A1088-737F-45CB-B68E-254E46348037}" destId="{5A5FFA88-C948-4069-8E93-59FA12366E83}" srcOrd="24" destOrd="0" presId="urn:microsoft.com/office/officeart/2005/8/layout/target3"/>
    <dgm:cxn modelId="{342A36BA-3A58-4DC6-8D84-C26F4F71736D}" type="presParOf" srcId="{333A1088-737F-45CB-B68E-254E46348037}" destId="{890E4F0B-2866-4A3F-A3C7-2A14B1797930}" srcOrd="25" destOrd="0" presId="urn:microsoft.com/office/officeart/2005/8/layout/target3"/>
    <dgm:cxn modelId="{7EFCDA96-1517-4AAD-9634-69B913E65AE3}" type="presParOf" srcId="{333A1088-737F-45CB-B68E-254E46348037}" destId="{307B873D-D319-40E7-AEA8-EAE5900FADE7}" srcOrd="26" destOrd="0" presId="urn:microsoft.com/office/officeart/2005/8/layout/target3"/>
    <dgm:cxn modelId="{7EB58DFD-05F3-4451-B7AB-99AA1D2B7248}" type="presParOf" srcId="{333A1088-737F-45CB-B68E-254E46348037}" destId="{E7AA458F-2838-4E86-A843-E9E7E72F0C66}" srcOrd="2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BB229-8D3B-4694-996A-96F23CF14429}">
      <dsp:nvSpPr>
        <dsp:cNvPr id="0" name=""/>
        <dsp:cNvSpPr/>
      </dsp:nvSpPr>
      <dsp:spPr>
        <a:xfrm>
          <a:off x="0" y="71416"/>
          <a:ext cx="4643470" cy="4643470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4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05CE8C-CC26-4C3E-AC11-E15060ECD759}">
      <dsp:nvSpPr>
        <dsp:cNvPr id="0" name=""/>
        <dsp:cNvSpPr/>
      </dsp:nvSpPr>
      <dsp:spPr>
        <a:xfrm>
          <a:off x="2321735" y="0"/>
          <a:ext cx="5893635" cy="46434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Times New Roman" pitchFamily="18" charset="0"/>
              <a:cs typeface="Times New Roman" pitchFamily="18" charset="0"/>
            </a:rPr>
            <a:t>NÁZEV ŠKOLY: Základní škola </a:t>
          </a:r>
          <a:r>
            <a:rPr lang="cs-CZ" sz="2000" kern="1200" dirty="0" err="1" smtClean="0">
              <a:latin typeface="Times New Roman" pitchFamily="18" charset="0"/>
              <a:cs typeface="Times New Roman" pitchFamily="18" charset="0"/>
            </a:rPr>
            <a:t>Zbečno</a:t>
          </a:r>
          <a:r>
            <a:rPr lang="cs-CZ" sz="2000" kern="1200" dirty="0" smtClean="0">
              <a:latin typeface="Times New Roman" pitchFamily="18" charset="0"/>
              <a:cs typeface="Times New Roman" pitchFamily="18" charset="0"/>
            </a:rPr>
            <a:t> 23, okres Rakovník</a:t>
          </a:r>
          <a:endParaRPr lang="cs-CZ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1735" y="0"/>
        <a:ext cx="5893635" cy="464346"/>
      </dsp:txXfrm>
    </dsp:sp>
    <dsp:sp modelId="{A52A0455-90FF-4808-ABD0-F02540D31D5A}">
      <dsp:nvSpPr>
        <dsp:cNvPr id="0" name=""/>
        <dsp:cNvSpPr/>
      </dsp:nvSpPr>
      <dsp:spPr>
        <a:xfrm>
          <a:off x="348259" y="464346"/>
          <a:ext cx="3946950" cy="3946950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3403840"/>
                <a:satOff val="-3998"/>
                <a:lumOff val="1536"/>
                <a:alphaOff val="0"/>
                <a:shade val="22000"/>
                <a:satMod val="160000"/>
              </a:schemeClr>
              <a:schemeClr val="accent4">
                <a:hueOff val="3403840"/>
                <a:satOff val="-3998"/>
                <a:lumOff val="1536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40AFEC-043D-4C43-A2F9-D0F5331DF3A3}">
      <dsp:nvSpPr>
        <dsp:cNvPr id="0" name=""/>
        <dsp:cNvSpPr/>
      </dsp:nvSpPr>
      <dsp:spPr>
        <a:xfrm>
          <a:off x="2321735" y="464346"/>
          <a:ext cx="5893635" cy="3946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3403840"/>
              <a:satOff val="-3998"/>
              <a:lumOff val="1536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Times New Roman" pitchFamily="18" charset="0"/>
              <a:cs typeface="Times New Roman" pitchFamily="18" charset="0"/>
            </a:rPr>
            <a:t>AUTOR: Mgr. Veronika Černá</a:t>
          </a:r>
          <a:endParaRPr lang="cs-CZ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1735" y="464346"/>
        <a:ext cx="5893635" cy="464346"/>
      </dsp:txXfrm>
    </dsp:sp>
    <dsp:sp modelId="{313FC574-E1CD-4FB4-B054-0B805CE0447D}">
      <dsp:nvSpPr>
        <dsp:cNvPr id="0" name=""/>
        <dsp:cNvSpPr/>
      </dsp:nvSpPr>
      <dsp:spPr>
        <a:xfrm>
          <a:off x="696519" y="928692"/>
          <a:ext cx="3250430" cy="3250430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6807679"/>
                <a:satOff val="-7995"/>
                <a:lumOff val="3072"/>
                <a:alphaOff val="0"/>
                <a:shade val="22000"/>
                <a:satMod val="160000"/>
              </a:schemeClr>
              <a:schemeClr val="accent4">
                <a:hueOff val="6807679"/>
                <a:satOff val="-7995"/>
                <a:lumOff val="3072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9D679B-A015-4ECF-8348-D1034C574F40}">
      <dsp:nvSpPr>
        <dsp:cNvPr id="0" name=""/>
        <dsp:cNvSpPr/>
      </dsp:nvSpPr>
      <dsp:spPr>
        <a:xfrm>
          <a:off x="2321735" y="928692"/>
          <a:ext cx="5893635" cy="32504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6807679"/>
              <a:satOff val="-7995"/>
              <a:lumOff val="3072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Times New Roman" pitchFamily="18" charset="0"/>
              <a:cs typeface="Times New Roman" pitchFamily="18" charset="0"/>
            </a:rPr>
            <a:t>NÁZEV: VY_32_INOVACE_10</a:t>
          </a:r>
          <a:endParaRPr lang="cs-CZ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1735" y="928692"/>
        <a:ext cx="5893635" cy="464346"/>
      </dsp:txXfrm>
    </dsp:sp>
    <dsp:sp modelId="{FFC9F71D-1B4F-4AD9-A4A6-86ADEFC8AF5C}">
      <dsp:nvSpPr>
        <dsp:cNvPr id="0" name=""/>
        <dsp:cNvSpPr/>
      </dsp:nvSpPr>
      <dsp:spPr>
        <a:xfrm>
          <a:off x="1044779" y="1393038"/>
          <a:ext cx="2553910" cy="2553910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10211518"/>
                <a:satOff val="-11993"/>
                <a:lumOff val="4608"/>
                <a:alphaOff val="0"/>
                <a:shade val="22000"/>
                <a:satMod val="160000"/>
              </a:schemeClr>
              <a:schemeClr val="accent4">
                <a:hueOff val="10211518"/>
                <a:satOff val="-11993"/>
                <a:lumOff val="4608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B08C86-7E15-44DC-BE7F-FFB55DD49D12}">
      <dsp:nvSpPr>
        <dsp:cNvPr id="0" name=""/>
        <dsp:cNvSpPr/>
      </dsp:nvSpPr>
      <dsp:spPr>
        <a:xfrm>
          <a:off x="2321734" y="1343084"/>
          <a:ext cx="5893635" cy="25539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0211518"/>
              <a:satOff val="-11993"/>
              <a:lumOff val="4608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Times New Roman" pitchFamily="18" charset="0"/>
              <a:cs typeface="Times New Roman" pitchFamily="18" charset="0"/>
            </a:rPr>
            <a:t>TEMA: Drahokam – písemné dělení dvojciferným dělitelem se zbytkem</a:t>
          </a:r>
          <a:endParaRPr lang="cs-CZ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1734" y="1343084"/>
        <a:ext cx="5893635" cy="464351"/>
      </dsp:txXfrm>
    </dsp:sp>
    <dsp:sp modelId="{EE85B701-7295-41C0-BA7A-34D3756A2AE6}">
      <dsp:nvSpPr>
        <dsp:cNvPr id="0" name=""/>
        <dsp:cNvSpPr/>
      </dsp:nvSpPr>
      <dsp:spPr>
        <a:xfrm>
          <a:off x="1393042" y="1857390"/>
          <a:ext cx="1857385" cy="1857385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13615358"/>
                <a:satOff val="-15991"/>
                <a:lumOff val="6144"/>
                <a:alphaOff val="0"/>
                <a:shade val="22000"/>
                <a:satMod val="160000"/>
              </a:schemeClr>
              <a:schemeClr val="accent4">
                <a:hueOff val="13615358"/>
                <a:satOff val="-15991"/>
                <a:lumOff val="6144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EBB6EC-1DAA-4CAC-8A25-BC0FCBD5DBD5}">
      <dsp:nvSpPr>
        <dsp:cNvPr id="0" name=""/>
        <dsp:cNvSpPr/>
      </dsp:nvSpPr>
      <dsp:spPr>
        <a:xfrm>
          <a:off x="2321735" y="1857390"/>
          <a:ext cx="5893635" cy="18573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3615358"/>
              <a:satOff val="-15991"/>
              <a:lumOff val="6144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Times New Roman" pitchFamily="18" charset="0"/>
              <a:cs typeface="Times New Roman" pitchFamily="18" charset="0"/>
            </a:rPr>
            <a:t>ČÍSLO PROJEKTU: CZ.1.07/1.4.00/21.3275</a:t>
          </a:r>
          <a:endParaRPr lang="cs-CZ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1735" y="1857390"/>
        <a:ext cx="5893635" cy="464346"/>
      </dsp:txXfrm>
    </dsp:sp>
    <dsp:sp modelId="{44810F33-5078-4AE9-9C7C-25A884644228}">
      <dsp:nvSpPr>
        <dsp:cNvPr id="0" name=""/>
        <dsp:cNvSpPr/>
      </dsp:nvSpPr>
      <dsp:spPr>
        <a:xfrm>
          <a:off x="1741301" y="2321736"/>
          <a:ext cx="1160866" cy="1160866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17019197"/>
                <a:satOff val="-19988"/>
                <a:lumOff val="7680"/>
                <a:alphaOff val="0"/>
                <a:shade val="22000"/>
                <a:satMod val="160000"/>
              </a:schemeClr>
              <a:schemeClr val="accent4">
                <a:hueOff val="17019197"/>
                <a:satOff val="-19988"/>
                <a:lumOff val="768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050CC9-0FC3-4C26-923E-C583681B813F}">
      <dsp:nvSpPr>
        <dsp:cNvPr id="0" name=""/>
        <dsp:cNvSpPr/>
      </dsp:nvSpPr>
      <dsp:spPr>
        <a:xfrm>
          <a:off x="2321735" y="2321736"/>
          <a:ext cx="5893635" cy="11608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7019197"/>
              <a:satOff val="-19988"/>
              <a:lumOff val="768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Times New Roman" pitchFamily="18" charset="0"/>
              <a:cs typeface="Times New Roman" pitchFamily="18" charset="0"/>
            </a:rPr>
            <a:t>ŠABLONA: III/2 Inovace a zkvalitnění výuky prostřednictvím ICT</a:t>
          </a:r>
          <a:endParaRPr lang="cs-CZ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1735" y="2321736"/>
        <a:ext cx="5893635" cy="464346"/>
      </dsp:txXfrm>
    </dsp:sp>
    <dsp:sp modelId="{F6A3497E-3B06-4E8A-81CF-A3F38E3BB429}">
      <dsp:nvSpPr>
        <dsp:cNvPr id="0" name=""/>
        <dsp:cNvSpPr/>
      </dsp:nvSpPr>
      <dsp:spPr>
        <a:xfrm>
          <a:off x="2089561" y="2786082"/>
          <a:ext cx="464346" cy="464346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20423036"/>
                <a:satOff val="-23986"/>
                <a:lumOff val="9216"/>
                <a:alphaOff val="0"/>
                <a:shade val="22000"/>
                <a:satMod val="160000"/>
              </a:schemeClr>
              <a:schemeClr val="accent4">
                <a:hueOff val="20423036"/>
                <a:satOff val="-23986"/>
                <a:lumOff val="9216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28FED3-D868-404F-A6DC-8E84E4FB3EF8}">
      <dsp:nvSpPr>
        <dsp:cNvPr id="0" name=""/>
        <dsp:cNvSpPr/>
      </dsp:nvSpPr>
      <dsp:spPr>
        <a:xfrm>
          <a:off x="2321735" y="2786082"/>
          <a:ext cx="5893635" cy="4643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20423036"/>
              <a:satOff val="-23986"/>
              <a:lumOff val="9216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Times New Roman" pitchFamily="18" charset="0"/>
              <a:cs typeface="Times New Roman" pitchFamily="18" charset="0"/>
            </a:rPr>
            <a:t>OVĚŘENÍ VE VÝUCE: 20.3. 2013</a:t>
          </a:r>
          <a:endParaRPr lang="cs-CZ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1735" y="2786082"/>
        <a:ext cx="5893635" cy="464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110DB-F283-4C62-BE00-376BD59040EC}" type="datetimeFigureOut">
              <a:rPr lang="cs-CZ" smtClean="0"/>
              <a:pPr/>
              <a:t>17. 3. 2020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BB9AF-9B1A-4D9D-804E-E839FA7AD5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91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BB9AF-9B1A-4D9D-804E-E839FA7AD593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505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BB9AF-9B1A-4D9D-804E-E839FA7AD593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505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BB9AF-9B1A-4D9D-804E-E839FA7AD593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505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BB9AF-9B1A-4D9D-804E-E839FA7AD593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505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BB9AF-9B1A-4D9D-804E-E839FA7AD593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505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BB9AF-9B1A-4D9D-804E-E839FA7AD593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505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BB9AF-9B1A-4D9D-804E-E839FA7AD593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505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BB9AF-9B1A-4D9D-804E-E839FA7AD593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505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BB9AF-9B1A-4D9D-804E-E839FA7AD593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505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BB9AF-9B1A-4D9D-804E-E839FA7AD593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505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BB9AF-9B1A-4D9D-804E-E839FA7AD593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50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CB9B-4483-464B-9524-3EF3F6AD753B}" type="datetimeFigureOut">
              <a:rPr lang="cs-CZ" smtClean="0"/>
              <a:pPr/>
              <a:t>17. 3. 2020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0D48A7A-EA56-41CB-9A5A-0101E483DE0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CB9B-4483-464B-9524-3EF3F6AD753B}" type="datetimeFigureOut">
              <a:rPr lang="cs-CZ" smtClean="0"/>
              <a:pPr/>
              <a:t>17. 3. 2020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8A7A-EA56-41CB-9A5A-0101E483DE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CB9B-4483-464B-9524-3EF3F6AD753B}" type="datetimeFigureOut">
              <a:rPr lang="cs-CZ" smtClean="0"/>
              <a:pPr/>
              <a:t>17. 3. 2020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8A7A-EA56-41CB-9A5A-0101E483DE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CB9B-4483-464B-9524-3EF3F6AD753B}" type="datetimeFigureOut">
              <a:rPr lang="cs-CZ" smtClean="0"/>
              <a:pPr/>
              <a:t>17. 3. 2020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8A7A-EA56-41CB-9A5A-0101E483DE0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CB9B-4483-464B-9524-3EF3F6AD753B}" type="datetimeFigureOut">
              <a:rPr lang="cs-CZ" smtClean="0"/>
              <a:pPr/>
              <a:t>17. 3. 2020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0D48A7A-EA56-41CB-9A5A-0101E483DE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CB9B-4483-464B-9524-3EF3F6AD753B}" type="datetimeFigureOut">
              <a:rPr lang="cs-CZ" smtClean="0"/>
              <a:pPr/>
              <a:t>17. 3. 2020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8A7A-EA56-41CB-9A5A-0101E483DE0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CB9B-4483-464B-9524-3EF3F6AD753B}" type="datetimeFigureOut">
              <a:rPr lang="cs-CZ" smtClean="0"/>
              <a:pPr/>
              <a:t>17. 3. 2020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8A7A-EA56-41CB-9A5A-0101E483DE0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CB9B-4483-464B-9524-3EF3F6AD753B}" type="datetimeFigureOut">
              <a:rPr lang="cs-CZ" smtClean="0"/>
              <a:pPr/>
              <a:t>17. 3. 2020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8A7A-EA56-41CB-9A5A-0101E483DE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CB9B-4483-464B-9524-3EF3F6AD753B}" type="datetimeFigureOut">
              <a:rPr lang="cs-CZ" smtClean="0"/>
              <a:pPr/>
              <a:t>17. 3. 2020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8A7A-EA56-41CB-9A5A-0101E483DE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CB9B-4483-464B-9524-3EF3F6AD753B}" type="datetimeFigureOut">
              <a:rPr lang="cs-CZ" smtClean="0"/>
              <a:pPr/>
              <a:t>17. 3. 2020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8A7A-EA56-41CB-9A5A-0101E483DE0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CB9B-4483-464B-9524-3EF3F6AD753B}" type="datetimeFigureOut">
              <a:rPr lang="cs-CZ" smtClean="0"/>
              <a:pPr/>
              <a:t>17. 3. 2020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0D48A7A-EA56-41CB-9A5A-0101E483DE0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5DFCB9B-4483-464B-9524-3EF3F6AD753B}" type="datetimeFigureOut">
              <a:rPr lang="cs-CZ" smtClean="0"/>
              <a:pPr/>
              <a:t>17. 3. 2020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0D48A7A-EA56-41CB-9A5A-0101E483DE0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5" Type="http://schemas.openxmlformats.org/officeDocument/2006/relationships/image" Target="../media/image1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2" Type="http://schemas.openxmlformats.org/officeDocument/2006/relationships/image" Target="../media/image4.gif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5" Type="http://schemas.openxmlformats.org/officeDocument/2006/relationships/image" Target="../media/image1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17" Type="http://schemas.openxmlformats.org/officeDocument/2006/relationships/image" Target="../media/image19.gif"/><Relationship Id="rId2" Type="http://schemas.openxmlformats.org/officeDocument/2006/relationships/image" Target="../media/image4.gif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5" Type="http://schemas.openxmlformats.org/officeDocument/2006/relationships/image" Target="../media/image1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18" Type="http://schemas.openxmlformats.org/officeDocument/2006/relationships/image" Target="../media/image2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17" Type="http://schemas.openxmlformats.org/officeDocument/2006/relationships/image" Target="../media/image19.gif"/><Relationship Id="rId2" Type="http://schemas.openxmlformats.org/officeDocument/2006/relationships/image" Target="../media/image4.gif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5" Type="http://schemas.openxmlformats.org/officeDocument/2006/relationships/image" Target="../media/image1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18" Type="http://schemas.openxmlformats.org/officeDocument/2006/relationships/image" Target="../media/image2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17" Type="http://schemas.openxmlformats.org/officeDocument/2006/relationships/image" Target="../media/image19.gif"/><Relationship Id="rId2" Type="http://schemas.openxmlformats.org/officeDocument/2006/relationships/image" Target="../media/image4.gif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5" Type="http://schemas.openxmlformats.org/officeDocument/2006/relationships/image" Target="../media/image17.gif"/><Relationship Id="rId10" Type="http://schemas.openxmlformats.org/officeDocument/2006/relationships/image" Target="../media/image12.gif"/><Relationship Id="rId19" Type="http://schemas.openxmlformats.org/officeDocument/2006/relationships/image" Target="../media/image21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18" Type="http://schemas.openxmlformats.org/officeDocument/2006/relationships/image" Target="../media/image2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17" Type="http://schemas.openxmlformats.org/officeDocument/2006/relationships/image" Target="../media/image19.gif"/><Relationship Id="rId2" Type="http://schemas.openxmlformats.org/officeDocument/2006/relationships/image" Target="../media/image4.gif"/><Relationship Id="rId16" Type="http://schemas.openxmlformats.org/officeDocument/2006/relationships/image" Target="../media/image18.gif"/><Relationship Id="rId20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5" Type="http://schemas.openxmlformats.org/officeDocument/2006/relationships/image" Target="../media/image17.gif"/><Relationship Id="rId10" Type="http://schemas.openxmlformats.org/officeDocument/2006/relationships/image" Target="../media/image12.gif"/><Relationship Id="rId19" Type="http://schemas.openxmlformats.org/officeDocument/2006/relationships/image" Target="../media/image21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18" Type="http://schemas.openxmlformats.org/officeDocument/2006/relationships/image" Target="../media/image20.gif"/><Relationship Id="rId3" Type="http://schemas.openxmlformats.org/officeDocument/2006/relationships/image" Target="../media/image5.gif"/><Relationship Id="rId21" Type="http://schemas.openxmlformats.org/officeDocument/2006/relationships/image" Target="../media/image23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17" Type="http://schemas.openxmlformats.org/officeDocument/2006/relationships/image" Target="../media/image19.gif"/><Relationship Id="rId2" Type="http://schemas.openxmlformats.org/officeDocument/2006/relationships/image" Target="../media/image4.gif"/><Relationship Id="rId16" Type="http://schemas.openxmlformats.org/officeDocument/2006/relationships/image" Target="../media/image18.gif"/><Relationship Id="rId20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5" Type="http://schemas.openxmlformats.org/officeDocument/2006/relationships/image" Target="../media/image17.gif"/><Relationship Id="rId10" Type="http://schemas.openxmlformats.org/officeDocument/2006/relationships/image" Target="../media/image12.gif"/><Relationship Id="rId19" Type="http://schemas.openxmlformats.org/officeDocument/2006/relationships/image" Target="../media/image21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18" Type="http://schemas.openxmlformats.org/officeDocument/2006/relationships/image" Target="../media/image20.gif"/><Relationship Id="rId3" Type="http://schemas.openxmlformats.org/officeDocument/2006/relationships/image" Target="../media/image5.gif"/><Relationship Id="rId21" Type="http://schemas.openxmlformats.org/officeDocument/2006/relationships/image" Target="../media/image23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17" Type="http://schemas.openxmlformats.org/officeDocument/2006/relationships/image" Target="../media/image19.gif"/><Relationship Id="rId2" Type="http://schemas.openxmlformats.org/officeDocument/2006/relationships/image" Target="../media/image4.gif"/><Relationship Id="rId16" Type="http://schemas.openxmlformats.org/officeDocument/2006/relationships/image" Target="../media/image18.gif"/><Relationship Id="rId20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5" Type="http://schemas.openxmlformats.org/officeDocument/2006/relationships/image" Target="../media/image17.gif"/><Relationship Id="rId10" Type="http://schemas.openxmlformats.org/officeDocument/2006/relationships/image" Target="../media/image12.gif"/><Relationship Id="rId19" Type="http://schemas.openxmlformats.org/officeDocument/2006/relationships/image" Target="../media/image21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Relationship Id="rId22" Type="http://schemas.openxmlformats.org/officeDocument/2006/relationships/image" Target="../media/image24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gif"/><Relationship Id="rId18" Type="http://schemas.openxmlformats.org/officeDocument/2006/relationships/image" Target="../media/image19.gif"/><Relationship Id="rId3" Type="http://schemas.openxmlformats.org/officeDocument/2006/relationships/image" Target="../media/image4.gif"/><Relationship Id="rId21" Type="http://schemas.openxmlformats.org/officeDocument/2006/relationships/image" Target="../media/image22.gif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17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gif"/><Relationship Id="rId20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24" Type="http://schemas.openxmlformats.org/officeDocument/2006/relationships/image" Target="../media/image25.gif"/><Relationship Id="rId5" Type="http://schemas.openxmlformats.org/officeDocument/2006/relationships/image" Target="../media/image6.gif"/><Relationship Id="rId15" Type="http://schemas.openxmlformats.org/officeDocument/2006/relationships/image" Target="../media/image16.gif"/><Relationship Id="rId23" Type="http://schemas.openxmlformats.org/officeDocument/2006/relationships/image" Target="../media/image24.gif"/><Relationship Id="rId10" Type="http://schemas.openxmlformats.org/officeDocument/2006/relationships/image" Target="../media/image11.gif"/><Relationship Id="rId19" Type="http://schemas.openxmlformats.org/officeDocument/2006/relationships/image" Target="../media/image20.gif"/><Relationship Id="rId4" Type="http://schemas.openxmlformats.org/officeDocument/2006/relationships/image" Target="../media/image5.gif"/><Relationship Id="rId9" Type="http://schemas.openxmlformats.org/officeDocument/2006/relationships/image" Target="../media/image10.gif"/><Relationship Id="rId14" Type="http://schemas.openxmlformats.org/officeDocument/2006/relationships/image" Target="../media/image15.gif"/><Relationship Id="rId22" Type="http://schemas.openxmlformats.org/officeDocument/2006/relationships/image" Target="../media/image23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gif"/><Relationship Id="rId18" Type="http://schemas.openxmlformats.org/officeDocument/2006/relationships/image" Target="../media/image19.gif"/><Relationship Id="rId3" Type="http://schemas.openxmlformats.org/officeDocument/2006/relationships/image" Target="../media/image4.gif"/><Relationship Id="rId21" Type="http://schemas.openxmlformats.org/officeDocument/2006/relationships/image" Target="../media/image22.gif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17" Type="http://schemas.openxmlformats.org/officeDocument/2006/relationships/image" Target="../media/image18.gif"/><Relationship Id="rId25" Type="http://schemas.openxmlformats.org/officeDocument/2006/relationships/image" Target="../media/image26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gif"/><Relationship Id="rId20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24" Type="http://schemas.openxmlformats.org/officeDocument/2006/relationships/image" Target="../media/image25.gif"/><Relationship Id="rId5" Type="http://schemas.openxmlformats.org/officeDocument/2006/relationships/image" Target="../media/image6.gif"/><Relationship Id="rId15" Type="http://schemas.openxmlformats.org/officeDocument/2006/relationships/image" Target="../media/image16.gif"/><Relationship Id="rId23" Type="http://schemas.openxmlformats.org/officeDocument/2006/relationships/image" Target="../media/image24.gif"/><Relationship Id="rId10" Type="http://schemas.openxmlformats.org/officeDocument/2006/relationships/image" Target="../media/image11.gif"/><Relationship Id="rId19" Type="http://schemas.openxmlformats.org/officeDocument/2006/relationships/image" Target="../media/image20.gif"/><Relationship Id="rId4" Type="http://schemas.openxmlformats.org/officeDocument/2006/relationships/image" Target="../media/image5.gif"/><Relationship Id="rId9" Type="http://schemas.openxmlformats.org/officeDocument/2006/relationships/image" Target="../media/image10.gif"/><Relationship Id="rId14" Type="http://schemas.openxmlformats.org/officeDocument/2006/relationships/image" Target="../media/image15.gif"/><Relationship Id="rId22" Type="http://schemas.openxmlformats.org/officeDocument/2006/relationships/image" Target="../media/image23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gif"/><Relationship Id="rId18" Type="http://schemas.openxmlformats.org/officeDocument/2006/relationships/image" Target="../media/image19.gif"/><Relationship Id="rId26" Type="http://schemas.openxmlformats.org/officeDocument/2006/relationships/image" Target="../media/image27.gif"/><Relationship Id="rId3" Type="http://schemas.openxmlformats.org/officeDocument/2006/relationships/image" Target="../media/image4.gif"/><Relationship Id="rId21" Type="http://schemas.openxmlformats.org/officeDocument/2006/relationships/image" Target="../media/image22.gif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17" Type="http://schemas.openxmlformats.org/officeDocument/2006/relationships/image" Target="../media/image18.gif"/><Relationship Id="rId25" Type="http://schemas.openxmlformats.org/officeDocument/2006/relationships/image" Target="../media/image26.gi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gif"/><Relationship Id="rId20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24" Type="http://schemas.openxmlformats.org/officeDocument/2006/relationships/image" Target="../media/image25.gif"/><Relationship Id="rId5" Type="http://schemas.openxmlformats.org/officeDocument/2006/relationships/image" Target="../media/image6.gif"/><Relationship Id="rId15" Type="http://schemas.openxmlformats.org/officeDocument/2006/relationships/image" Target="../media/image16.gif"/><Relationship Id="rId23" Type="http://schemas.openxmlformats.org/officeDocument/2006/relationships/image" Target="../media/image24.gif"/><Relationship Id="rId10" Type="http://schemas.openxmlformats.org/officeDocument/2006/relationships/image" Target="../media/image11.gif"/><Relationship Id="rId19" Type="http://schemas.openxmlformats.org/officeDocument/2006/relationships/image" Target="../media/image20.gif"/><Relationship Id="rId4" Type="http://schemas.openxmlformats.org/officeDocument/2006/relationships/image" Target="../media/image5.gif"/><Relationship Id="rId9" Type="http://schemas.openxmlformats.org/officeDocument/2006/relationships/image" Target="../media/image10.gif"/><Relationship Id="rId14" Type="http://schemas.openxmlformats.org/officeDocument/2006/relationships/image" Target="../media/image15.gif"/><Relationship Id="rId22" Type="http://schemas.openxmlformats.org/officeDocument/2006/relationships/image" Target="../media/image23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gif"/><Relationship Id="rId18" Type="http://schemas.openxmlformats.org/officeDocument/2006/relationships/image" Target="../media/image19.gif"/><Relationship Id="rId26" Type="http://schemas.openxmlformats.org/officeDocument/2006/relationships/image" Target="../media/image27.gif"/><Relationship Id="rId3" Type="http://schemas.openxmlformats.org/officeDocument/2006/relationships/image" Target="../media/image4.gif"/><Relationship Id="rId21" Type="http://schemas.openxmlformats.org/officeDocument/2006/relationships/image" Target="../media/image22.gif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17" Type="http://schemas.openxmlformats.org/officeDocument/2006/relationships/image" Target="../media/image18.gif"/><Relationship Id="rId25" Type="http://schemas.openxmlformats.org/officeDocument/2006/relationships/image" Target="../media/image26.gi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gif"/><Relationship Id="rId20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24" Type="http://schemas.openxmlformats.org/officeDocument/2006/relationships/image" Target="../media/image25.gif"/><Relationship Id="rId5" Type="http://schemas.openxmlformats.org/officeDocument/2006/relationships/image" Target="../media/image6.gif"/><Relationship Id="rId15" Type="http://schemas.openxmlformats.org/officeDocument/2006/relationships/image" Target="../media/image16.gif"/><Relationship Id="rId23" Type="http://schemas.openxmlformats.org/officeDocument/2006/relationships/image" Target="../media/image24.gif"/><Relationship Id="rId10" Type="http://schemas.openxmlformats.org/officeDocument/2006/relationships/image" Target="../media/image11.gif"/><Relationship Id="rId19" Type="http://schemas.openxmlformats.org/officeDocument/2006/relationships/image" Target="../media/image20.gif"/><Relationship Id="rId4" Type="http://schemas.openxmlformats.org/officeDocument/2006/relationships/image" Target="../media/image5.gif"/><Relationship Id="rId9" Type="http://schemas.openxmlformats.org/officeDocument/2006/relationships/image" Target="../media/image10.gif"/><Relationship Id="rId14" Type="http://schemas.openxmlformats.org/officeDocument/2006/relationships/image" Target="../media/image15.gif"/><Relationship Id="rId22" Type="http://schemas.openxmlformats.org/officeDocument/2006/relationships/image" Target="../media/image23.gif"/><Relationship Id="rId27" Type="http://schemas.openxmlformats.org/officeDocument/2006/relationships/image" Target="../media/image28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gif"/><Relationship Id="rId18" Type="http://schemas.openxmlformats.org/officeDocument/2006/relationships/image" Target="../media/image19.gif"/><Relationship Id="rId26" Type="http://schemas.openxmlformats.org/officeDocument/2006/relationships/image" Target="../media/image27.gif"/><Relationship Id="rId3" Type="http://schemas.openxmlformats.org/officeDocument/2006/relationships/image" Target="../media/image4.gif"/><Relationship Id="rId21" Type="http://schemas.openxmlformats.org/officeDocument/2006/relationships/image" Target="../media/image22.gif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17" Type="http://schemas.openxmlformats.org/officeDocument/2006/relationships/image" Target="../media/image18.gif"/><Relationship Id="rId25" Type="http://schemas.openxmlformats.org/officeDocument/2006/relationships/image" Target="../media/image26.gi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gif"/><Relationship Id="rId20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24" Type="http://schemas.openxmlformats.org/officeDocument/2006/relationships/image" Target="../media/image25.gif"/><Relationship Id="rId5" Type="http://schemas.openxmlformats.org/officeDocument/2006/relationships/image" Target="../media/image6.gif"/><Relationship Id="rId15" Type="http://schemas.openxmlformats.org/officeDocument/2006/relationships/image" Target="../media/image16.gif"/><Relationship Id="rId23" Type="http://schemas.openxmlformats.org/officeDocument/2006/relationships/image" Target="../media/image24.gif"/><Relationship Id="rId28" Type="http://schemas.openxmlformats.org/officeDocument/2006/relationships/image" Target="../media/image29.gif"/><Relationship Id="rId10" Type="http://schemas.openxmlformats.org/officeDocument/2006/relationships/image" Target="../media/image11.gif"/><Relationship Id="rId19" Type="http://schemas.openxmlformats.org/officeDocument/2006/relationships/image" Target="../media/image20.gif"/><Relationship Id="rId4" Type="http://schemas.openxmlformats.org/officeDocument/2006/relationships/image" Target="../media/image5.gif"/><Relationship Id="rId9" Type="http://schemas.openxmlformats.org/officeDocument/2006/relationships/image" Target="../media/image10.gif"/><Relationship Id="rId14" Type="http://schemas.openxmlformats.org/officeDocument/2006/relationships/image" Target="../media/image15.gif"/><Relationship Id="rId22" Type="http://schemas.openxmlformats.org/officeDocument/2006/relationships/image" Target="../media/image23.gif"/><Relationship Id="rId27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gif"/><Relationship Id="rId18" Type="http://schemas.openxmlformats.org/officeDocument/2006/relationships/image" Target="../media/image19.gif"/><Relationship Id="rId26" Type="http://schemas.openxmlformats.org/officeDocument/2006/relationships/image" Target="../media/image27.gif"/><Relationship Id="rId3" Type="http://schemas.openxmlformats.org/officeDocument/2006/relationships/image" Target="../media/image4.gif"/><Relationship Id="rId21" Type="http://schemas.openxmlformats.org/officeDocument/2006/relationships/image" Target="../media/image22.gif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17" Type="http://schemas.openxmlformats.org/officeDocument/2006/relationships/image" Target="../media/image18.gif"/><Relationship Id="rId25" Type="http://schemas.openxmlformats.org/officeDocument/2006/relationships/image" Target="../media/image26.gi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gif"/><Relationship Id="rId20" Type="http://schemas.openxmlformats.org/officeDocument/2006/relationships/image" Target="../media/image21.gif"/><Relationship Id="rId29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24" Type="http://schemas.openxmlformats.org/officeDocument/2006/relationships/image" Target="../media/image25.gif"/><Relationship Id="rId5" Type="http://schemas.openxmlformats.org/officeDocument/2006/relationships/image" Target="../media/image6.gif"/><Relationship Id="rId15" Type="http://schemas.openxmlformats.org/officeDocument/2006/relationships/image" Target="../media/image16.gif"/><Relationship Id="rId23" Type="http://schemas.openxmlformats.org/officeDocument/2006/relationships/image" Target="../media/image24.gif"/><Relationship Id="rId28" Type="http://schemas.openxmlformats.org/officeDocument/2006/relationships/image" Target="../media/image29.gif"/><Relationship Id="rId10" Type="http://schemas.openxmlformats.org/officeDocument/2006/relationships/image" Target="../media/image11.gif"/><Relationship Id="rId19" Type="http://schemas.openxmlformats.org/officeDocument/2006/relationships/image" Target="../media/image20.gif"/><Relationship Id="rId4" Type="http://schemas.openxmlformats.org/officeDocument/2006/relationships/image" Target="../media/image5.gif"/><Relationship Id="rId9" Type="http://schemas.openxmlformats.org/officeDocument/2006/relationships/image" Target="../media/image10.gif"/><Relationship Id="rId14" Type="http://schemas.openxmlformats.org/officeDocument/2006/relationships/image" Target="../media/image15.gif"/><Relationship Id="rId22" Type="http://schemas.openxmlformats.org/officeDocument/2006/relationships/image" Target="../media/image23.gif"/><Relationship Id="rId27" Type="http://schemas.openxmlformats.org/officeDocument/2006/relationships/image" Target="../media/image28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gif"/><Relationship Id="rId18" Type="http://schemas.openxmlformats.org/officeDocument/2006/relationships/image" Target="../media/image19.gif"/><Relationship Id="rId26" Type="http://schemas.openxmlformats.org/officeDocument/2006/relationships/image" Target="../media/image27.gif"/><Relationship Id="rId3" Type="http://schemas.openxmlformats.org/officeDocument/2006/relationships/image" Target="../media/image4.gif"/><Relationship Id="rId21" Type="http://schemas.openxmlformats.org/officeDocument/2006/relationships/image" Target="../media/image22.gif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17" Type="http://schemas.openxmlformats.org/officeDocument/2006/relationships/image" Target="../media/image18.gif"/><Relationship Id="rId25" Type="http://schemas.openxmlformats.org/officeDocument/2006/relationships/image" Target="../media/image26.gi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.gif"/><Relationship Id="rId20" Type="http://schemas.openxmlformats.org/officeDocument/2006/relationships/image" Target="../media/image21.gif"/><Relationship Id="rId29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24" Type="http://schemas.openxmlformats.org/officeDocument/2006/relationships/image" Target="../media/image25.gif"/><Relationship Id="rId5" Type="http://schemas.openxmlformats.org/officeDocument/2006/relationships/image" Target="../media/image6.gif"/><Relationship Id="rId15" Type="http://schemas.openxmlformats.org/officeDocument/2006/relationships/image" Target="../media/image16.gif"/><Relationship Id="rId23" Type="http://schemas.openxmlformats.org/officeDocument/2006/relationships/image" Target="../media/image24.gif"/><Relationship Id="rId28" Type="http://schemas.openxmlformats.org/officeDocument/2006/relationships/image" Target="../media/image29.gif"/><Relationship Id="rId10" Type="http://schemas.openxmlformats.org/officeDocument/2006/relationships/image" Target="../media/image11.gif"/><Relationship Id="rId19" Type="http://schemas.openxmlformats.org/officeDocument/2006/relationships/image" Target="../media/image20.gif"/><Relationship Id="rId4" Type="http://schemas.openxmlformats.org/officeDocument/2006/relationships/image" Target="../media/image5.gif"/><Relationship Id="rId9" Type="http://schemas.openxmlformats.org/officeDocument/2006/relationships/image" Target="../media/image10.gif"/><Relationship Id="rId14" Type="http://schemas.openxmlformats.org/officeDocument/2006/relationships/image" Target="../media/image15.gif"/><Relationship Id="rId22" Type="http://schemas.openxmlformats.org/officeDocument/2006/relationships/image" Target="../media/image23.gif"/><Relationship Id="rId27" Type="http://schemas.openxmlformats.org/officeDocument/2006/relationships/image" Target="../media/image28.gif"/><Relationship Id="rId30" Type="http://schemas.openxmlformats.org/officeDocument/2006/relationships/image" Target="../media/image31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gif"/><Relationship Id="rId18" Type="http://schemas.openxmlformats.org/officeDocument/2006/relationships/image" Target="../media/image19.gif"/><Relationship Id="rId26" Type="http://schemas.openxmlformats.org/officeDocument/2006/relationships/image" Target="../media/image27.gif"/><Relationship Id="rId3" Type="http://schemas.openxmlformats.org/officeDocument/2006/relationships/image" Target="../media/image4.gif"/><Relationship Id="rId21" Type="http://schemas.openxmlformats.org/officeDocument/2006/relationships/image" Target="../media/image22.gif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17" Type="http://schemas.openxmlformats.org/officeDocument/2006/relationships/image" Target="../media/image18.gif"/><Relationship Id="rId25" Type="http://schemas.openxmlformats.org/officeDocument/2006/relationships/image" Target="../media/image26.gi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.gif"/><Relationship Id="rId20" Type="http://schemas.openxmlformats.org/officeDocument/2006/relationships/image" Target="../media/image21.gif"/><Relationship Id="rId29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24" Type="http://schemas.openxmlformats.org/officeDocument/2006/relationships/image" Target="../media/image25.gif"/><Relationship Id="rId5" Type="http://schemas.openxmlformats.org/officeDocument/2006/relationships/image" Target="../media/image6.gif"/><Relationship Id="rId15" Type="http://schemas.openxmlformats.org/officeDocument/2006/relationships/image" Target="../media/image16.gif"/><Relationship Id="rId23" Type="http://schemas.openxmlformats.org/officeDocument/2006/relationships/image" Target="../media/image24.gif"/><Relationship Id="rId28" Type="http://schemas.openxmlformats.org/officeDocument/2006/relationships/image" Target="../media/image29.gif"/><Relationship Id="rId10" Type="http://schemas.openxmlformats.org/officeDocument/2006/relationships/image" Target="../media/image11.gif"/><Relationship Id="rId19" Type="http://schemas.openxmlformats.org/officeDocument/2006/relationships/image" Target="../media/image20.gif"/><Relationship Id="rId31" Type="http://schemas.openxmlformats.org/officeDocument/2006/relationships/image" Target="../media/image32.gif"/><Relationship Id="rId4" Type="http://schemas.openxmlformats.org/officeDocument/2006/relationships/image" Target="../media/image5.gif"/><Relationship Id="rId9" Type="http://schemas.openxmlformats.org/officeDocument/2006/relationships/image" Target="../media/image10.gif"/><Relationship Id="rId14" Type="http://schemas.openxmlformats.org/officeDocument/2006/relationships/image" Target="../media/image15.gif"/><Relationship Id="rId22" Type="http://schemas.openxmlformats.org/officeDocument/2006/relationships/image" Target="../media/image23.gif"/><Relationship Id="rId27" Type="http://schemas.openxmlformats.org/officeDocument/2006/relationships/image" Target="../media/image28.gif"/><Relationship Id="rId30" Type="http://schemas.openxmlformats.org/officeDocument/2006/relationships/image" Target="../media/image31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gif"/><Relationship Id="rId18" Type="http://schemas.openxmlformats.org/officeDocument/2006/relationships/image" Target="../media/image19.gif"/><Relationship Id="rId26" Type="http://schemas.openxmlformats.org/officeDocument/2006/relationships/image" Target="../media/image27.gif"/><Relationship Id="rId3" Type="http://schemas.openxmlformats.org/officeDocument/2006/relationships/image" Target="../media/image4.gif"/><Relationship Id="rId21" Type="http://schemas.openxmlformats.org/officeDocument/2006/relationships/image" Target="../media/image22.gif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17" Type="http://schemas.openxmlformats.org/officeDocument/2006/relationships/image" Target="../media/image18.gif"/><Relationship Id="rId25" Type="http://schemas.openxmlformats.org/officeDocument/2006/relationships/image" Target="../media/image26.gi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7.gif"/><Relationship Id="rId20" Type="http://schemas.openxmlformats.org/officeDocument/2006/relationships/image" Target="../media/image21.gif"/><Relationship Id="rId29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24" Type="http://schemas.openxmlformats.org/officeDocument/2006/relationships/image" Target="../media/image25.gif"/><Relationship Id="rId32" Type="http://schemas.openxmlformats.org/officeDocument/2006/relationships/image" Target="../media/image33.gif"/><Relationship Id="rId5" Type="http://schemas.openxmlformats.org/officeDocument/2006/relationships/image" Target="../media/image6.gif"/><Relationship Id="rId15" Type="http://schemas.openxmlformats.org/officeDocument/2006/relationships/image" Target="../media/image16.gif"/><Relationship Id="rId23" Type="http://schemas.openxmlformats.org/officeDocument/2006/relationships/image" Target="../media/image24.gif"/><Relationship Id="rId28" Type="http://schemas.openxmlformats.org/officeDocument/2006/relationships/image" Target="../media/image29.gif"/><Relationship Id="rId10" Type="http://schemas.openxmlformats.org/officeDocument/2006/relationships/image" Target="../media/image11.gif"/><Relationship Id="rId19" Type="http://schemas.openxmlformats.org/officeDocument/2006/relationships/image" Target="../media/image20.gif"/><Relationship Id="rId31" Type="http://schemas.openxmlformats.org/officeDocument/2006/relationships/image" Target="../media/image32.gif"/><Relationship Id="rId4" Type="http://schemas.openxmlformats.org/officeDocument/2006/relationships/image" Target="../media/image5.gif"/><Relationship Id="rId9" Type="http://schemas.openxmlformats.org/officeDocument/2006/relationships/image" Target="../media/image10.gif"/><Relationship Id="rId14" Type="http://schemas.openxmlformats.org/officeDocument/2006/relationships/image" Target="../media/image15.gif"/><Relationship Id="rId22" Type="http://schemas.openxmlformats.org/officeDocument/2006/relationships/image" Target="../media/image23.gif"/><Relationship Id="rId27" Type="http://schemas.openxmlformats.org/officeDocument/2006/relationships/image" Target="../media/image28.gif"/><Relationship Id="rId30" Type="http://schemas.openxmlformats.org/officeDocument/2006/relationships/image" Target="../media/image31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18" Type="http://schemas.openxmlformats.org/officeDocument/2006/relationships/image" Target="../media/image17.gif"/><Relationship Id="rId26" Type="http://schemas.openxmlformats.org/officeDocument/2006/relationships/image" Target="../media/image25.gif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0.gif"/><Relationship Id="rId34" Type="http://schemas.openxmlformats.org/officeDocument/2006/relationships/image" Target="../media/image33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17" Type="http://schemas.openxmlformats.org/officeDocument/2006/relationships/image" Target="../media/image16.gif"/><Relationship Id="rId25" Type="http://schemas.openxmlformats.org/officeDocument/2006/relationships/image" Target="../media/image24.gif"/><Relationship Id="rId33" Type="http://schemas.openxmlformats.org/officeDocument/2006/relationships/image" Target="../media/image32.gif"/><Relationship Id="rId2" Type="http://schemas.openxmlformats.org/officeDocument/2006/relationships/audio" Target="../media/media1.wav"/><Relationship Id="rId16" Type="http://schemas.openxmlformats.org/officeDocument/2006/relationships/image" Target="../media/image15.gif"/><Relationship Id="rId20" Type="http://schemas.openxmlformats.org/officeDocument/2006/relationships/image" Target="../media/image19.gif"/><Relationship Id="rId29" Type="http://schemas.openxmlformats.org/officeDocument/2006/relationships/image" Target="../media/image28.gif"/><Relationship Id="rId1" Type="http://schemas.microsoft.com/office/2007/relationships/media" Target="../media/media1.wav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24" Type="http://schemas.openxmlformats.org/officeDocument/2006/relationships/image" Target="../media/image23.gif"/><Relationship Id="rId32" Type="http://schemas.openxmlformats.org/officeDocument/2006/relationships/image" Target="../media/image31.gif"/><Relationship Id="rId5" Type="http://schemas.openxmlformats.org/officeDocument/2006/relationships/image" Target="../media/image4.gif"/><Relationship Id="rId15" Type="http://schemas.openxmlformats.org/officeDocument/2006/relationships/image" Target="../media/image14.gif"/><Relationship Id="rId23" Type="http://schemas.openxmlformats.org/officeDocument/2006/relationships/image" Target="../media/image22.gif"/><Relationship Id="rId28" Type="http://schemas.openxmlformats.org/officeDocument/2006/relationships/image" Target="../media/image27.gif"/><Relationship Id="rId10" Type="http://schemas.openxmlformats.org/officeDocument/2006/relationships/image" Target="../media/image9.gif"/><Relationship Id="rId19" Type="http://schemas.openxmlformats.org/officeDocument/2006/relationships/image" Target="../media/image18.gif"/><Relationship Id="rId31" Type="http://schemas.openxmlformats.org/officeDocument/2006/relationships/image" Target="../media/image30.gif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8.gif"/><Relationship Id="rId14" Type="http://schemas.openxmlformats.org/officeDocument/2006/relationships/image" Target="../media/image13.gif"/><Relationship Id="rId22" Type="http://schemas.openxmlformats.org/officeDocument/2006/relationships/image" Target="../media/image21.gif"/><Relationship Id="rId27" Type="http://schemas.openxmlformats.org/officeDocument/2006/relationships/image" Target="../media/image26.gif"/><Relationship Id="rId30" Type="http://schemas.openxmlformats.org/officeDocument/2006/relationships/image" Target="../media/image29.gif"/><Relationship Id="rId35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gif"/><Relationship Id="rId18" Type="http://schemas.openxmlformats.org/officeDocument/2006/relationships/image" Target="../media/image19.gif"/><Relationship Id="rId26" Type="http://schemas.openxmlformats.org/officeDocument/2006/relationships/image" Target="../media/image27.gif"/><Relationship Id="rId3" Type="http://schemas.openxmlformats.org/officeDocument/2006/relationships/image" Target="../media/image4.gif"/><Relationship Id="rId21" Type="http://schemas.openxmlformats.org/officeDocument/2006/relationships/image" Target="../media/image22.gif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17" Type="http://schemas.openxmlformats.org/officeDocument/2006/relationships/image" Target="../media/image18.gif"/><Relationship Id="rId25" Type="http://schemas.openxmlformats.org/officeDocument/2006/relationships/image" Target="../media/image26.gif"/><Relationship Id="rId33" Type="http://schemas.openxmlformats.org/officeDocument/2006/relationships/image" Target="../media/image35.gi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7.gif"/><Relationship Id="rId20" Type="http://schemas.openxmlformats.org/officeDocument/2006/relationships/image" Target="../media/image21.gif"/><Relationship Id="rId29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24" Type="http://schemas.openxmlformats.org/officeDocument/2006/relationships/image" Target="../media/image25.gif"/><Relationship Id="rId32" Type="http://schemas.openxmlformats.org/officeDocument/2006/relationships/image" Target="../media/image33.gif"/><Relationship Id="rId5" Type="http://schemas.openxmlformats.org/officeDocument/2006/relationships/image" Target="../media/image6.gif"/><Relationship Id="rId15" Type="http://schemas.openxmlformats.org/officeDocument/2006/relationships/image" Target="../media/image16.gif"/><Relationship Id="rId23" Type="http://schemas.openxmlformats.org/officeDocument/2006/relationships/image" Target="../media/image24.gif"/><Relationship Id="rId28" Type="http://schemas.openxmlformats.org/officeDocument/2006/relationships/image" Target="../media/image29.gif"/><Relationship Id="rId10" Type="http://schemas.openxmlformats.org/officeDocument/2006/relationships/image" Target="../media/image11.gif"/><Relationship Id="rId19" Type="http://schemas.openxmlformats.org/officeDocument/2006/relationships/image" Target="../media/image20.gif"/><Relationship Id="rId31" Type="http://schemas.openxmlformats.org/officeDocument/2006/relationships/image" Target="../media/image32.gif"/><Relationship Id="rId4" Type="http://schemas.openxmlformats.org/officeDocument/2006/relationships/image" Target="../media/image5.gif"/><Relationship Id="rId9" Type="http://schemas.openxmlformats.org/officeDocument/2006/relationships/image" Target="../media/image10.gif"/><Relationship Id="rId14" Type="http://schemas.openxmlformats.org/officeDocument/2006/relationships/image" Target="../media/image15.gif"/><Relationship Id="rId22" Type="http://schemas.openxmlformats.org/officeDocument/2006/relationships/image" Target="../media/image23.gif"/><Relationship Id="rId27" Type="http://schemas.openxmlformats.org/officeDocument/2006/relationships/image" Target="../media/image28.gif"/><Relationship Id="rId30" Type="http://schemas.openxmlformats.org/officeDocument/2006/relationships/image" Target="../media/image31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ffice.microsoft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5"/>
          <p:cNvSpPr>
            <a:spLocks noGrp="1" noChangeArrowheads="1"/>
          </p:cNvSpPr>
          <p:nvPr>
            <p:ph type="title"/>
          </p:nvPr>
        </p:nvSpPr>
        <p:spPr>
          <a:xfrm>
            <a:off x="857250" y="4929188"/>
            <a:ext cx="7772400" cy="384721"/>
          </a:xfrm>
        </p:spPr>
        <p:txBody>
          <a:bodyPr>
            <a:sp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Autorem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materiálu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všech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jeho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částí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není-li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uvedeno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jinak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je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Mgr. Veronika Černá.</a:t>
            </a:r>
          </a:p>
        </p:txBody>
      </p:sp>
      <p:sp>
        <p:nvSpPr>
          <p:cNvPr id="6147" name="Zástupný symbol pro text 5"/>
          <p:cNvSpPr>
            <a:spLocks noGrp="1"/>
          </p:cNvSpPr>
          <p:nvPr>
            <p:ph type="body" idx="1"/>
          </p:nvPr>
        </p:nvSpPr>
        <p:spPr>
          <a:xfrm>
            <a:off x="2214563" y="1785938"/>
            <a:ext cx="5000625" cy="2286000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929725907"/>
              </p:ext>
            </p:extLst>
          </p:nvPr>
        </p:nvGraphicFramePr>
        <p:xfrm>
          <a:off x="500034" y="285728"/>
          <a:ext cx="821537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5372100"/>
            <a:ext cx="6081712" cy="1485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098576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417442"/>
            <a:ext cx="2448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Vypočítej příklady. </a:t>
            </a:r>
            <a:endParaRPr lang="cs-CZ" sz="2800" dirty="0" smtClean="0"/>
          </a:p>
          <a:p>
            <a:r>
              <a:rPr lang="cs-CZ" sz="2800" dirty="0" smtClean="0"/>
              <a:t>Vedle </a:t>
            </a:r>
            <a:r>
              <a:rPr lang="cs-CZ" sz="2800" dirty="0"/>
              <a:t>obrázku vyhledej zbytky a políčko podle toho vybarvi.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3372097"/>
            <a:ext cx="18279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10 modrá</a:t>
            </a:r>
          </a:p>
          <a:p>
            <a:r>
              <a:rPr lang="cs-CZ" sz="3200" dirty="0" smtClean="0">
                <a:solidFill>
                  <a:srgbClr val="FF0000"/>
                </a:solidFill>
              </a:rPr>
              <a:t>20 červená</a:t>
            </a:r>
          </a:p>
          <a:p>
            <a:r>
              <a:rPr lang="cs-CZ" sz="3200" dirty="0" smtClean="0">
                <a:solidFill>
                  <a:srgbClr val="00B050"/>
                </a:solidFill>
              </a:rPr>
              <a:t>30 zelená</a:t>
            </a:r>
          </a:p>
          <a:p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žlutá</a:t>
            </a:r>
          </a:p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50 hnědá</a:t>
            </a:r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1715" cy="65257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39"/>
            <a:ext cx="6191390" cy="652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3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417442"/>
            <a:ext cx="2448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Vypočítej příklady. </a:t>
            </a:r>
            <a:endParaRPr lang="cs-CZ" sz="2800" dirty="0" smtClean="0"/>
          </a:p>
          <a:p>
            <a:r>
              <a:rPr lang="cs-CZ" sz="2800" dirty="0" smtClean="0"/>
              <a:t>Vedle </a:t>
            </a:r>
            <a:r>
              <a:rPr lang="cs-CZ" sz="2800" dirty="0"/>
              <a:t>obrázku vyhledej zbytky a políčko podle toho vybarvi.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3372097"/>
            <a:ext cx="18279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10 modrá</a:t>
            </a:r>
          </a:p>
          <a:p>
            <a:r>
              <a:rPr lang="cs-CZ" sz="3200" dirty="0" smtClean="0">
                <a:solidFill>
                  <a:srgbClr val="FF0000"/>
                </a:solidFill>
              </a:rPr>
              <a:t>20 červená</a:t>
            </a:r>
          </a:p>
          <a:p>
            <a:r>
              <a:rPr lang="cs-CZ" sz="3200" dirty="0" smtClean="0">
                <a:solidFill>
                  <a:srgbClr val="00B050"/>
                </a:solidFill>
              </a:rPr>
              <a:t>30 zelená</a:t>
            </a:r>
          </a:p>
          <a:p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žlutá</a:t>
            </a:r>
          </a:p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50 hnědá</a:t>
            </a:r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1715" cy="65257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39"/>
            <a:ext cx="6191390" cy="65257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417442"/>
            <a:ext cx="2448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Vypočítej příklady. </a:t>
            </a:r>
            <a:endParaRPr lang="cs-CZ" sz="2800" dirty="0" smtClean="0"/>
          </a:p>
          <a:p>
            <a:r>
              <a:rPr lang="cs-CZ" sz="2800" dirty="0" smtClean="0"/>
              <a:t>Vedle </a:t>
            </a:r>
            <a:r>
              <a:rPr lang="cs-CZ" sz="2800" dirty="0"/>
              <a:t>obrázku vyhledej zbytky a políčko podle toho vybarvi.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3372097"/>
            <a:ext cx="18279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10 modrá</a:t>
            </a:r>
          </a:p>
          <a:p>
            <a:r>
              <a:rPr lang="cs-CZ" sz="3200" dirty="0" smtClean="0">
                <a:solidFill>
                  <a:srgbClr val="FF0000"/>
                </a:solidFill>
              </a:rPr>
              <a:t>20 červená</a:t>
            </a:r>
          </a:p>
          <a:p>
            <a:r>
              <a:rPr lang="cs-CZ" sz="3200" dirty="0" smtClean="0">
                <a:solidFill>
                  <a:srgbClr val="00B050"/>
                </a:solidFill>
              </a:rPr>
              <a:t>30 zelená</a:t>
            </a:r>
          </a:p>
          <a:p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žlutá</a:t>
            </a:r>
          </a:p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50 hnědá</a:t>
            </a:r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1715" cy="65257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39"/>
            <a:ext cx="6191390" cy="65257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417442"/>
            <a:ext cx="2448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Vypočítej příklady. </a:t>
            </a:r>
            <a:endParaRPr lang="cs-CZ" sz="2800" dirty="0" smtClean="0"/>
          </a:p>
          <a:p>
            <a:r>
              <a:rPr lang="cs-CZ" sz="2800" dirty="0" smtClean="0"/>
              <a:t>Vedle </a:t>
            </a:r>
            <a:r>
              <a:rPr lang="cs-CZ" sz="2800" dirty="0"/>
              <a:t>obrázku vyhledej zbytky a políčko podle toho vybarvi.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3372097"/>
            <a:ext cx="18279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10 modrá</a:t>
            </a:r>
          </a:p>
          <a:p>
            <a:r>
              <a:rPr lang="cs-CZ" sz="3200" dirty="0" smtClean="0">
                <a:solidFill>
                  <a:srgbClr val="FF0000"/>
                </a:solidFill>
              </a:rPr>
              <a:t>20 červená</a:t>
            </a:r>
          </a:p>
          <a:p>
            <a:r>
              <a:rPr lang="cs-CZ" sz="3200" dirty="0" smtClean="0">
                <a:solidFill>
                  <a:srgbClr val="00B050"/>
                </a:solidFill>
              </a:rPr>
              <a:t>30 zelená</a:t>
            </a:r>
          </a:p>
          <a:p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žlutá</a:t>
            </a:r>
          </a:p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50 hnědá</a:t>
            </a:r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1715" cy="65257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39"/>
            <a:ext cx="6191390" cy="65257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7" cy="652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3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417442"/>
            <a:ext cx="2448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Vypočítej příklady. </a:t>
            </a:r>
            <a:endParaRPr lang="cs-CZ" sz="2800" dirty="0" smtClean="0"/>
          </a:p>
          <a:p>
            <a:r>
              <a:rPr lang="cs-CZ" sz="2800" dirty="0" smtClean="0"/>
              <a:t>Vedle </a:t>
            </a:r>
            <a:r>
              <a:rPr lang="cs-CZ" sz="2800" dirty="0"/>
              <a:t>obrázku vyhledej zbytky a políčko podle toho vybarvi.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3372097"/>
            <a:ext cx="18279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10 modrá</a:t>
            </a:r>
          </a:p>
          <a:p>
            <a:r>
              <a:rPr lang="cs-CZ" sz="3200" dirty="0" smtClean="0">
                <a:solidFill>
                  <a:srgbClr val="FF0000"/>
                </a:solidFill>
              </a:rPr>
              <a:t>20 červená</a:t>
            </a:r>
          </a:p>
          <a:p>
            <a:r>
              <a:rPr lang="cs-CZ" sz="3200" dirty="0" smtClean="0">
                <a:solidFill>
                  <a:srgbClr val="00B050"/>
                </a:solidFill>
              </a:rPr>
              <a:t>30 zelená</a:t>
            </a:r>
          </a:p>
          <a:p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žlutá</a:t>
            </a:r>
          </a:p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50 hnědá</a:t>
            </a:r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1715" cy="65257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39"/>
            <a:ext cx="6191390" cy="65257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7" cy="652576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39"/>
            <a:ext cx="6192689" cy="652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5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417442"/>
            <a:ext cx="2448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Vypočítej příklady. </a:t>
            </a:r>
            <a:endParaRPr lang="cs-CZ" sz="2800" dirty="0" smtClean="0"/>
          </a:p>
          <a:p>
            <a:r>
              <a:rPr lang="cs-CZ" sz="2800" dirty="0" smtClean="0"/>
              <a:t>Vedle </a:t>
            </a:r>
            <a:r>
              <a:rPr lang="cs-CZ" sz="2800" dirty="0"/>
              <a:t>obrázku vyhledej zbytky a políčko podle toho vybarvi.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3372097"/>
            <a:ext cx="18279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10 modrá</a:t>
            </a:r>
          </a:p>
          <a:p>
            <a:r>
              <a:rPr lang="cs-CZ" sz="3200" dirty="0" smtClean="0">
                <a:solidFill>
                  <a:srgbClr val="FF0000"/>
                </a:solidFill>
              </a:rPr>
              <a:t>20 červená</a:t>
            </a:r>
          </a:p>
          <a:p>
            <a:r>
              <a:rPr lang="cs-CZ" sz="3200" dirty="0" smtClean="0">
                <a:solidFill>
                  <a:srgbClr val="00B050"/>
                </a:solidFill>
              </a:rPr>
              <a:t>30 zelená</a:t>
            </a:r>
          </a:p>
          <a:p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žlutá</a:t>
            </a:r>
          </a:p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50 hnědá</a:t>
            </a:r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1715" cy="65257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39"/>
            <a:ext cx="6191390" cy="65257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7" cy="652576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39"/>
            <a:ext cx="6192689" cy="65257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2" y="188638"/>
            <a:ext cx="6192688" cy="652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417442"/>
            <a:ext cx="2448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Vypočítej příklady. </a:t>
            </a:r>
            <a:endParaRPr lang="cs-CZ" sz="2800" dirty="0" smtClean="0"/>
          </a:p>
          <a:p>
            <a:r>
              <a:rPr lang="cs-CZ" sz="2800" dirty="0" smtClean="0"/>
              <a:t>Vedle </a:t>
            </a:r>
            <a:r>
              <a:rPr lang="cs-CZ" sz="2800" dirty="0"/>
              <a:t>obrázku vyhledej zbytky a políčko podle toho vybarvi.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3372097"/>
            <a:ext cx="18279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10 modrá</a:t>
            </a:r>
          </a:p>
          <a:p>
            <a:r>
              <a:rPr lang="cs-CZ" sz="3200" dirty="0" smtClean="0">
                <a:solidFill>
                  <a:srgbClr val="FF0000"/>
                </a:solidFill>
              </a:rPr>
              <a:t>20 červená</a:t>
            </a:r>
          </a:p>
          <a:p>
            <a:r>
              <a:rPr lang="cs-CZ" sz="3200" dirty="0" smtClean="0">
                <a:solidFill>
                  <a:srgbClr val="00B050"/>
                </a:solidFill>
              </a:rPr>
              <a:t>30 zelená</a:t>
            </a:r>
          </a:p>
          <a:p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žlutá</a:t>
            </a:r>
          </a:p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50 hnědá</a:t>
            </a:r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1715" cy="65257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39"/>
            <a:ext cx="6191390" cy="65257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7" cy="652576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39"/>
            <a:ext cx="6192689" cy="65257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2" y="188638"/>
            <a:ext cx="6192688" cy="652576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2688" cy="652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1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417442"/>
            <a:ext cx="2448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Vypočítej příklady. </a:t>
            </a:r>
            <a:endParaRPr lang="cs-CZ" sz="2800" dirty="0" smtClean="0"/>
          </a:p>
          <a:p>
            <a:r>
              <a:rPr lang="cs-CZ" sz="2800" dirty="0" smtClean="0"/>
              <a:t>Vedle </a:t>
            </a:r>
            <a:r>
              <a:rPr lang="cs-CZ" sz="2800" dirty="0"/>
              <a:t>obrázku vyhledej zbytky a políčko podle toho vybarvi.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3372097"/>
            <a:ext cx="18279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10 modrá</a:t>
            </a:r>
          </a:p>
          <a:p>
            <a:r>
              <a:rPr lang="cs-CZ" sz="3200" dirty="0" smtClean="0">
                <a:solidFill>
                  <a:srgbClr val="FF0000"/>
                </a:solidFill>
              </a:rPr>
              <a:t>20 červená</a:t>
            </a:r>
          </a:p>
          <a:p>
            <a:r>
              <a:rPr lang="cs-CZ" sz="3200" dirty="0" smtClean="0">
                <a:solidFill>
                  <a:srgbClr val="00B050"/>
                </a:solidFill>
              </a:rPr>
              <a:t>30 zelená</a:t>
            </a:r>
          </a:p>
          <a:p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žlutá</a:t>
            </a:r>
          </a:p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50 hnědá</a:t>
            </a:r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1715" cy="65257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39"/>
            <a:ext cx="6191390" cy="65257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7" cy="652576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39"/>
            <a:ext cx="6192689" cy="65257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2" y="188638"/>
            <a:ext cx="6192688" cy="652576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2688" cy="652576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0415" cy="652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417442"/>
            <a:ext cx="2448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Vypočítej příklady. </a:t>
            </a:r>
            <a:endParaRPr lang="cs-CZ" sz="2800" dirty="0" smtClean="0"/>
          </a:p>
          <a:p>
            <a:r>
              <a:rPr lang="cs-CZ" sz="2800" dirty="0" smtClean="0"/>
              <a:t>Vedle </a:t>
            </a:r>
            <a:r>
              <a:rPr lang="cs-CZ" sz="2800" dirty="0"/>
              <a:t>obrázku vyhledej zbytky a políčko podle toho vybarvi.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3372097"/>
            <a:ext cx="18279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10 modrá</a:t>
            </a:r>
          </a:p>
          <a:p>
            <a:r>
              <a:rPr lang="cs-CZ" sz="3200" dirty="0" smtClean="0">
                <a:solidFill>
                  <a:srgbClr val="FF0000"/>
                </a:solidFill>
              </a:rPr>
              <a:t>20 červená</a:t>
            </a:r>
          </a:p>
          <a:p>
            <a:r>
              <a:rPr lang="cs-CZ" sz="3200" dirty="0" smtClean="0">
                <a:solidFill>
                  <a:srgbClr val="00B050"/>
                </a:solidFill>
              </a:rPr>
              <a:t>30 zelená</a:t>
            </a:r>
          </a:p>
          <a:p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žlutá</a:t>
            </a:r>
          </a:p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50 hnědá</a:t>
            </a:r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1715" cy="65257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39"/>
            <a:ext cx="6191390" cy="65257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7" cy="652576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39"/>
            <a:ext cx="6192689" cy="65257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2" y="188638"/>
            <a:ext cx="6192688" cy="652576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2688" cy="652576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0415" cy="652576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4" y="188639"/>
            <a:ext cx="6192688" cy="652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5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417442"/>
            <a:ext cx="2448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Vypočítej příklady. </a:t>
            </a:r>
            <a:endParaRPr lang="cs-CZ" sz="2800" dirty="0" smtClean="0"/>
          </a:p>
          <a:p>
            <a:r>
              <a:rPr lang="cs-CZ" sz="2800" dirty="0" smtClean="0"/>
              <a:t>Vedle </a:t>
            </a:r>
            <a:r>
              <a:rPr lang="cs-CZ" sz="2800" dirty="0"/>
              <a:t>obrázku vyhledej zbytky a políčko podle toho vybarvi.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3372097"/>
            <a:ext cx="18279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10 modrá</a:t>
            </a:r>
          </a:p>
          <a:p>
            <a:r>
              <a:rPr lang="cs-CZ" sz="3200" dirty="0" smtClean="0">
                <a:solidFill>
                  <a:srgbClr val="FF0000"/>
                </a:solidFill>
              </a:rPr>
              <a:t>20 červená</a:t>
            </a:r>
          </a:p>
          <a:p>
            <a:r>
              <a:rPr lang="cs-CZ" sz="3200" dirty="0" smtClean="0">
                <a:solidFill>
                  <a:srgbClr val="00B050"/>
                </a:solidFill>
              </a:rPr>
              <a:t>30 zelená</a:t>
            </a:r>
          </a:p>
          <a:p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žlutá</a:t>
            </a:r>
          </a:p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50 hnědá</a:t>
            </a:r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1715" cy="65257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39"/>
            <a:ext cx="6191390" cy="65257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7" cy="652576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39"/>
            <a:ext cx="6192689" cy="65257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2" y="188638"/>
            <a:ext cx="6192688" cy="652576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2688" cy="652576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0415" cy="652576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4" y="188639"/>
            <a:ext cx="6192688" cy="652576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0414" cy="652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8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1296144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Drahokam – písemné dělení dvojciferným dělitelem se zbytkem</a:t>
            </a:r>
            <a:endParaRPr lang="cs-CZ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259632" y="1628800"/>
            <a:ext cx="7498080" cy="48006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PŘEDMĚT: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pPr eaLnBrk="1" hangingPunct="1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ROČNÍK: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OČEKÁVANÝ VÝSTUP: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Používá správně písemné dělení dvojciferným dělitelem se zbytkem</a:t>
            </a:r>
          </a:p>
          <a:p>
            <a:pPr eaLnBrk="1" hangingPunct="1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KLÍČOVÁ SLOVA: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Písemné dělení dvojciferným dělitelem se zbytkem</a:t>
            </a:r>
          </a:p>
          <a:p>
            <a:pPr eaLnBrk="1" hangingPunct="1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DRUH UČEBNÍHO MATERIÁLU: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Prezentace v PowerPointu</a:t>
            </a:r>
          </a:p>
          <a:p>
            <a:pPr eaLnBrk="1" hangingPunct="1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ANOTACE: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Prezentace je určena k procvičování písemného dělení dvojciferným dělitelem se zbytkem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VYUŽITÍ V HODINĚ: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Prezentaci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jsem použila na konci hodiny na procvičování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písemného dělení dvojciferným dělitelem se zbytkem.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Žáci se aktivně podíleli na úkolu a práce je bavila jak samostatně, tak ve skupinách formou soutěže. Dále jsem každému rozdala pracovní list - nevybarvený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drahokam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s příklady – kde si žáci individuálně zkoušeli příklady samostatně vypočítat.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3840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417442"/>
            <a:ext cx="2448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Vypočítej příklady. </a:t>
            </a:r>
            <a:endParaRPr lang="cs-CZ" sz="2800" dirty="0" smtClean="0"/>
          </a:p>
          <a:p>
            <a:r>
              <a:rPr lang="cs-CZ" sz="2800" dirty="0" smtClean="0"/>
              <a:t>Vedle </a:t>
            </a:r>
            <a:r>
              <a:rPr lang="cs-CZ" sz="2800" dirty="0"/>
              <a:t>obrázku vyhledej zbytky a políčko podle toho vybarvi.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3372097"/>
            <a:ext cx="18279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10 modrá</a:t>
            </a:r>
          </a:p>
          <a:p>
            <a:r>
              <a:rPr lang="cs-CZ" sz="3200" dirty="0" smtClean="0">
                <a:solidFill>
                  <a:srgbClr val="FF0000"/>
                </a:solidFill>
              </a:rPr>
              <a:t>20 červená</a:t>
            </a:r>
          </a:p>
          <a:p>
            <a:r>
              <a:rPr lang="cs-CZ" sz="3200" dirty="0" smtClean="0">
                <a:solidFill>
                  <a:srgbClr val="00B050"/>
                </a:solidFill>
              </a:rPr>
              <a:t>30 zelená</a:t>
            </a:r>
          </a:p>
          <a:p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žlutá</a:t>
            </a:r>
          </a:p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50 hnědá</a:t>
            </a:r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1715" cy="65257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39"/>
            <a:ext cx="6191390" cy="65257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7" cy="652576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39"/>
            <a:ext cx="6192689" cy="65257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2" y="188638"/>
            <a:ext cx="6192688" cy="652576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2688" cy="652576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0415" cy="652576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4" y="188639"/>
            <a:ext cx="6192688" cy="652576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0414" cy="652576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9"/>
            <a:ext cx="6192687" cy="652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6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417442"/>
            <a:ext cx="2448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Vypočítej příklady. </a:t>
            </a:r>
            <a:endParaRPr lang="cs-CZ" sz="2800" dirty="0" smtClean="0"/>
          </a:p>
          <a:p>
            <a:r>
              <a:rPr lang="cs-CZ" sz="2800" dirty="0" smtClean="0"/>
              <a:t>Vedle </a:t>
            </a:r>
            <a:r>
              <a:rPr lang="cs-CZ" sz="2800" dirty="0"/>
              <a:t>obrázku vyhledej zbytky a políčko podle toho vybarvi.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3372097"/>
            <a:ext cx="18279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10 modrá</a:t>
            </a:r>
          </a:p>
          <a:p>
            <a:r>
              <a:rPr lang="cs-CZ" sz="3200" dirty="0" smtClean="0">
                <a:solidFill>
                  <a:srgbClr val="FF0000"/>
                </a:solidFill>
              </a:rPr>
              <a:t>20 červená</a:t>
            </a:r>
          </a:p>
          <a:p>
            <a:r>
              <a:rPr lang="cs-CZ" sz="3200" dirty="0" smtClean="0">
                <a:solidFill>
                  <a:srgbClr val="00B050"/>
                </a:solidFill>
              </a:rPr>
              <a:t>30 zelená</a:t>
            </a:r>
          </a:p>
          <a:p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žlutá</a:t>
            </a:r>
          </a:p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50 hnědá</a:t>
            </a:r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1715" cy="65257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39"/>
            <a:ext cx="6191390" cy="65257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7" cy="652576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39"/>
            <a:ext cx="6192689" cy="65257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2" y="188638"/>
            <a:ext cx="6192688" cy="652576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2688" cy="652576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0415" cy="652576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4" y="188639"/>
            <a:ext cx="6192688" cy="652576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0414" cy="652576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9"/>
            <a:ext cx="6192687" cy="6525763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0413" cy="652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4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417442"/>
            <a:ext cx="2448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Vypočítej příklady. </a:t>
            </a:r>
            <a:endParaRPr lang="cs-CZ" sz="2800" dirty="0" smtClean="0"/>
          </a:p>
          <a:p>
            <a:r>
              <a:rPr lang="cs-CZ" sz="2800" dirty="0" smtClean="0"/>
              <a:t>Vedle </a:t>
            </a:r>
            <a:r>
              <a:rPr lang="cs-CZ" sz="2800" dirty="0"/>
              <a:t>obrázku vyhledej zbytky a políčko podle toho vybarvi.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3372097"/>
            <a:ext cx="18279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10 modrá</a:t>
            </a:r>
          </a:p>
          <a:p>
            <a:r>
              <a:rPr lang="cs-CZ" sz="3200" dirty="0" smtClean="0">
                <a:solidFill>
                  <a:srgbClr val="FF0000"/>
                </a:solidFill>
              </a:rPr>
              <a:t>20 červená</a:t>
            </a:r>
          </a:p>
          <a:p>
            <a:r>
              <a:rPr lang="cs-CZ" sz="3200" dirty="0" smtClean="0">
                <a:solidFill>
                  <a:srgbClr val="00B050"/>
                </a:solidFill>
              </a:rPr>
              <a:t>30 zelená</a:t>
            </a:r>
          </a:p>
          <a:p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žlutá</a:t>
            </a:r>
          </a:p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50 hnědá</a:t>
            </a:r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1715" cy="65257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39"/>
            <a:ext cx="6191390" cy="65257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7" cy="652576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39"/>
            <a:ext cx="6192689" cy="65257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2" y="188638"/>
            <a:ext cx="6192688" cy="652576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2688" cy="652576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0415" cy="652576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4" y="188639"/>
            <a:ext cx="6192688" cy="652576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0414" cy="652576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9"/>
            <a:ext cx="6192687" cy="6525763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0413" cy="6525762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2687" cy="652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417442"/>
            <a:ext cx="2448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Vypočítej příklady. </a:t>
            </a:r>
            <a:endParaRPr lang="cs-CZ" sz="2800" dirty="0" smtClean="0"/>
          </a:p>
          <a:p>
            <a:r>
              <a:rPr lang="cs-CZ" sz="2800" dirty="0" smtClean="0"/>
              <a:t>Vedle </a:t>
            </a:r>
            <a:r>
              <a:rPr lang="cs-CZ" sz="2800" dirty="0"/>
              <a:t>obrázku vyhledej zbytky a políčko podle toho vybarvi.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3372097"/>
            <a:ext cx="18279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10 modrá</a:t>
            </a:r>
          </a:p>
          <a:p>
            <a:r>
              <a:rPr lang="cs-CZ" sz="3200" dirty="0" smtClean="0">
                <a:solidFill>
                  <a:srgbClr val="FF0000"/>
                </a:solidFill>
              </a:rPr>
              <a:t>20 červená</a:t>
            </a:r>
          </a:p>
          <a:p>
            <a:r>
              <a:rPr lang="cs-CZ" sz="3200" dirty="0" smtClean="0">
                <a:solidFill>
                  <a:srgbClr val="00B050"/>
                </a:solidFill>
              </a:rPr>
              <a:t>30 zelená</a:t>
            </a:r>
          </a:p>
          <a:p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žlutá</a:t>
            </a:r>
          </a:p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50 hnědá</a:t>
            </a:r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1715" cy="65257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39"/>
            <a:ext cx="6191390" cy="65257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7" cy="652576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39"/>
            <a:ext cx="6192689" cy="65257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2" y="188638"/>
            <a:ext cx="6192688" cy="652576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2688" cy="652576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0415" cy="652576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4" y="188639"/>
            <a:ext cx="6192688" cy="652576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0414" cy="652576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9"/>
            <a:ext cx="6192687" cy="6525763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0413" cy="6525762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2687" cy="6525762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0413" cy="652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417442"/>
            <a:ext cx="2448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Vypočítej příklady. </a:t>
            </a:r>
            <a:endParaRPr lang="cs-CZ" sz="2800" dirty="0" smtClean="0"/>
          </a:p>
          <a:p>
            <a:r>
              <a:rPr lang="cs-CZ" sz="2800" dirty="0" smtClean="0"/>
              <a:t>Vedle </a:t>
            </a:r>
            <a:r>
              <a:rPr lang="cs-CZ" sz="2800" dirty="0"/>
              <a:t>obrázku vyhledej zbytky a políčko podle toho vybarvi.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3372097"/>
            <a:ext cx="18279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10 modrá</a:t>
            </a:r>
          </a:p>
          <a:p>
            <a:r>
              <a:rPr lang="cs-CZ" sz="3200" dirty="0" smtClean="0">
                <a:solidFill>
                  <a:srgbClr val="FF0000"/>
                </a:solidFill>
              </a:rPr>
              <a:t>20 červená</a:t>
            </a:r>
          </a:p>
          <a:p>
            <a:r>
              <a:rPr lang="cs-CZ" sz="3200" dirty="0" smtClean="0">
                <a:solidFill>
                  <a:srgbClr val="00B050"/>
                </a:solidFill>
              </a:rPr>
              <a:t>30 zelená</a:t>
            </a:r>
          </a:p>
          <a:p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žlutá</a:t>
            </a:r>
          </a:p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50 hnědá</a:t>
            </a:r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1715" cy="65257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39"/>
            <a:ext cx="6191390" cy="65257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7" cy="652576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39"/>
            <a:ext cx="6192689" cy="65257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2" y="188638"/>
            <a:ext cx="6192688" cy="652576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2688" cy="652576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0415" cy="652576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4" y="188639"/>
            <a:ext cx="6192688" cy="652576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0414" cy="652576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9"/>
            <a:ext cx="6192687" cy="6525763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0413" cy="6525762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2687" cy="6525762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0413" cy="6525766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0413" cy="652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2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417442"/>
            <a:ext cx="2448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Vypočítej příklady. </a:t>
            </a:r>
            <a:endParaRPr lang="cs-CZ" sz="2800" dirty="0" smtClean="0"/>
          </a:p>
          <a:p>
            <a:r>
              <a:rPr lang="cs-CZ" sz="2800" dirty="0" smtClean="0"/>
              <a:t>Vedle </a:t>
            </a:r>
            <a:r>
              <a:rPr lang="cs-CZ" sz="2800" dirty="0"/>
              <a:t>obrázku vyhledej zbytky a políčko podle toho vybarvi.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3372097"/>
            <a:ext cx="18279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10 modrá</a:t>
            </a:r>
          </a:p>
          <a:p>
            <a:r>
              <a:rPr lang="cs-CZ" sz="3200" dirty="0" smtClean="0">
                <a:solidFill>
                  <a:srgbClr val="FF0000"/>
                </a:solidFill>
              </a:rPr>
              <a:t>20 červená</a:t>
            </a:r>
          </a:p>
          <a:p>
            <a:r>
              <a:rPr lang="cs-CZ" sz="3200" dirty="0" smtClean="0">
                <a:solidFill>
                  <a:srgbClr val="00B050"/>
                </a:solidFill>
              </a:rPr>
              <a:t>30 zelená</a:t>
            </a:r>
          </a:p>
          <a:p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žlutá</a:t>
            </a:r>
          </a:p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50 hnědá</a:t>
            </a:r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1715" cy="65257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39"/>
            <a:ext cx="6191390" cy="65257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7" cy="652576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39"/>
            <a:ext cx="6192689" cy="65257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2" y="188638"/>
            <a:ext cx="6192688" cy="652576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2688" cy="652576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0415" cy="652576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4" y="188639"/>
            <a:ext cx="6192688" cy="652576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0414" cy="652576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9"/>
            <a:ext cx="6192687" cy="6525763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0413" cy="6525762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2687" cy="6525762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0413" cy="6525766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0413" cy="6525768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8" cy="652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417442"/>
            <a:ext cx="2448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Vypočítej příklady. </a:t>
            </a:r>
            <a:endParaRPr lang="cs-CZ" sz="2800" dirty="0" smtClean="0"/>
          </a:p>
          <a:p>
            <a:r>
              <a:rPr lang="cs-CZ" sz="2800" dirty="0" smtClean="0"/>
              <a:t>Vedle </a:t>
            </a:r>
            <a:r>
              <a:rPr lang="cs-CZ" sz="2800" dirty="0"/>
              <a:t>obrázku vyhledej zbytky a políčko podle toho vybarvi.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3372097"/>
            <a:ext cx="18279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10 modrá</a:t>
            </a:r>
          </a:p>
          <a:p>
            <a:r>
              <a:rPr lang="cs-CZ" sz="3200" dirty="0" smtClean="0">
                <a:solidFill>
                  <a:srgbClr val="FF0000"/>
                </a:solidFill>
              </a:rPr>
              <a:t>20 červená</a:t>
            </a:r>
          </a:p>
          <a:p>
            <a:r>
              <a:rPr lang="cs-CZ" sz="3200" dirty="0" smtClean="0">
                <a:solidFill>
                  <a:srgbClr val="00B050"/>
                </a:solidFill>
              </a:rPr>
              <a:t>30 zelená</a:t>
            </a:r>
          </a:p>
          <a:p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žlutá</a:t>
            </a:r>
          </a:p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50 hnědá</a:t>
            </a:r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1715" cy="65257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39"/>
            <a:ext cx="6191390" cy="65257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7" cy="652576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39"/>
            <a:ext cx="6192689" cy="65257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2" y="188638"/>
            <a:ext cx="6192688" cy="652576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2688" cy="652576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0415" cy="652576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4" y="188639"/>
            <a:ext cx="6192688" cy="652576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0414" cy="652576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9"/>
            <a:ext cx="6192687" cy="6525763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0413" cy="6525762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2687" cy="6525762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0413" cy="6525766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0413" cy="6525768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8" cy="6525762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8" cy="652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417442"/>
            <a:ext cx="2448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Vypočítej příklady. </a:t>
            </a:r>
            <a:endParaRPr lang="cs-CZ" sz="2800" dirty="0" smtClean="0"/>
          </a:p>
          <a:p>
            <a:r>
              <a:rPr lang="cs-CZ" sz="2800" dirty="0" smtClean="0"/>
              <a:t>Vedle </a:t>
            </a:r>
            <a:r>
              <a:rPr lang="cs-CZ" sz="2800" dirty="0"/>
              <a:t>obrázku vyhledej zbytky a políčko podle toho vybarvi.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3372097"/>
            <a:ext cx="18279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10 modrá</a:t>
            </a:r>
          </a:p>
          <a:p>
            <a:r>
              <a:rPr lang="cs-CZ" sz="3200" dirty="0" smtClean="0">
                <a:solidFill>
                  <a:srgbClr val="FF0000"/>
                </a:solidFill>
              </a:rPr>
              <a:t>20 červená</a:t>
            </a:r>
          </a:p>
          <a:p>
            <a:r>
              <a:rPr lang="cs-CZ" sz="3200" dirty="0" smtClean="0">
                <a:solidFill>
                  <a:srgbClr val="00B050"/>
                </a:solidFill>
              </a:rPr>
              <a:t>30 zelená</a:t>
            </a:r>
          </a:p>
          <a:p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žlutá</a:t>
            </a:r>
          </a:p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50 hnědá</a:t>
            </a:r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1715" cy="65257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39"/>
            <a:ext cx="6191390" cy="65257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7" cy="652576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39"/>
            <a:ext cx="6192689" cy="65257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2" y="188638"/>
            <a:ext cx="6192688" cy="652576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2688" cy="652576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0415" cy="652576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4" y="188639"/>
            <a:ext cx="6192688" cy="652576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0414" cy="652576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9"/>
            <a:ext cx="6192687" cy="6525763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0413" cy="6525762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2687" cy="6525762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0413" cy="6525766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0413" cy="6525768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8" cy="6525762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8" cy="6525762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2687" cy="652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3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417442"/>
            <a:ext cx="2448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Vypočítej příklady. </a:t>
            </a:r>
            <a:endParaRPr lang="cs-CZ" sz="2800" dirty="0" smtClean="0"/>
          </a:p>
          <a:p>
            <a:r>
              <a:rPr lang="cs-CZ" sz="2800" dirty="0" smtClean="0"/>
              <a:t>Vedle </a:t>
            </a:r>
            <a:r>
              <a:rPr lang="cs-CZ" sz="2800" dirty="0"/>
              <a:t>obrázku vyhledej zbytky a políčko podle toho vybarvi.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3372097"/>
            <a:ext cx="18279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10 modrá</a:t>
            </a:r>
          </a:p>
          <a:p>
            <a:r>
              <a:rPr lang="cs-CZ" sz="3200" dirty="0" smtClean="0">
                <a:solidFill>
                  <a:srgbClr val="FF0000"/>
                </a:solidFill>
              </a:rPr>
              <a:t>20 červená</a:t>
            </a:r>
          </a:p>
          <a:p>
            <a:r>
              <a:rPr lang="cs-CZ" sz="3200" dirty="0" smtClean="0">
                <a:solidFill>
                  <a:srgbClr val="00B050"/>
                </a:solidFill>
              </a:rPr>
              <a:t>30 zelená</a:t>
            </a:r>
          </a:p>
          <a:p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žlutá</a:t>
            </a:r>
          </a:p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50 hnědá</a:t>
            </a:r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1715" cy="65257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39"/>
            <a:ext cx="6191390" cy="65257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7" cy="652576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39"/>
            <a:ext cx="6192689" cy="65257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2" y="188638"/>
            <a:ext cx="6192688" cy="652576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2688" cy="652576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0415" cy="652576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4" y="188639"/>
            <a:ext cx="6192688" cy="652576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0414" cy="652576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9"/>
            <a:ext cx="6192687" cy="6525763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0413" cy="6525762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2687" cy="6525762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0413" cy="6525766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0413" cy="6525768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8" cy="6525762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8" cy="6525762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2687" cy="6525768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2687" cy="652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417442"/>
            <a:ext cx="2448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Vypočítej příklady. </a:t>
            </a:r>
            <a:endParaRPr lang="cs-CZ" sz="2800" dirty="0" smtClean="0"/>
          </a:p>
          <a:p>
            <a:r>
              <a:rPr lang="cs-CZ" sz="2800" dirty="0" smtClean="0"/>
              <a:t>Vedle </a:t>
            </a:r>
            <a:r>
              <a:rPr lang="cs-CZ" sz="2800" dirty="0"/>
              <a:t>obrázku vyhledej zbytky a políčko podle toho vybarvi.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3372097"/>
            <a:ext cx="18279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10 modrá</a:t>
            </a:r>
          </a:p>
          <a:p>
            <a:r>
              <a:rPr lang="cs-CZ" sz="3200" dirty="0" smtClean="0">
                <a:solidFill>
                  <a:srgbClr val="FF0000"/>
                </a:solidFill>
              </a:rPr>
              <a:t>20 červená</a:t>
            </a:r>
          </a:p>
          <a:p>
            <a:r>
              <a:rPr lang="cs-CZ" sz="3200" dirty="0" smtClean="0">
                <a:solidFill>
                  <a:srgbClr val="00B050"/>
                </a:solidFill>
              </a:rPr>
              <a:t>30 zelená</a:t>
            </a:r>
          </a:p>
          <a:p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žlutá</a:t>
            </a:r>
          </a:p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50 hnědá</a:t>
            </a:r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1715" cy="65257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39"/>
            <a:ext cx="6191390" cy="65257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7" cy="652576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39"/>
            <a:ext cx="6192689" cy="65257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2" y="188638"/>
            <a:ext cx="6192688" cy="652576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2688" cy="652576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0415" cy="652576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4" y="188639"/>
            <a:ext cx="6192688" cy="652576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0414" cy="652576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9"/>
            <a:ext cx="6192687" cy="6525763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0413" cy="6525762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2687" cy="6525762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0413" cy="6525766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0413" cy="6525768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8" cy="6525762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8" cy="6525762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2687" cy="6525768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2687" cy="6525764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2688" cy="652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43876" y="188640"/>
            <a:ext cx="84926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Drahokam – písemné dělení dvojciferným dělitelem se zbytkem</a:t>
            </a:r>
          </a:p>
        </p:txBody>
      </p:sp>
      <p:pic>
        <p:nvPicPr>
          <p:cNvPr id="1030" name="Picture 6" descr="C:\Users\ZS-Lubna\AppData\Local\Microsoft\Windows\Temporary Internet Files\Content.IE5\FPK3QLEE\MC900441702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28802"/>
            <a:ext cx="5643602" cy="4572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5316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417442"/>
            <a:ext cx="2448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Vypočítej příklady. </a:t>
            </a:r>
            <a:endParaRPr lang="cs-CZ" sz="2800" dirty="0" smtClean="0"/>
          </a:p>
          <a:p>
            <a:r>
              <a:rPr lang="cs-CZ" sz="2800" dirty="0" smtClean="0"/>
              <a:t>Vedle </a:t>
            </a:r>
            <a:r>
              <a:rPr lang="cs-CZ" sz="2800" dirty="0"/>
              <a:t>obrázku vyhledej zbytky a políčko podle toho vybarvi.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3372097"/>
            <a:ext cx="18279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10 modrá</a:t>
            </a:r>
          </a:p>
          <a:p>
            <a:r>
              <a:rPr lang="cs-CZ" sz="3200" dirty="0" smtClean="0">
                <a:solidFill>
                  <a:srgbClr val="FF0000"/>
                </a:solidFill>
              </a:rPr>
              <a:t>20 červená</a:t>
            </a:r>
          </a:p>
          <a:p>
            <a:r>
              <a:rPr lang="cs-CZ" sz="3200" dirty="0" smtClean="0">
                <a:solidFill>
                  <a:srgbClr val="00B050"/>
                </a:solidFill>
              </a:rPr>
              <a:t>30 zelená</a:t>
            </a:r>
          </a:p>
          <a:p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žlutá</a:t>
            </a:r>
          </a:p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50 hnědá</a:t>
            </a:r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1715" cy="65257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39"/>
            <a:ext cx="6191390" cy="65257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7" cy="652576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39"/>
            <a:ext cx="6192689" cy="65257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2" y="188638"/>
            <a:ext cx="6192688" cy="652576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2688" cy="652576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0415" cy="652576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4" y="188639"/>
            <a:ext cx="6192688" cy="652576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0414" cy="652576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9"/>
            <a:ext cx="6192687" cy="6525763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0413" cy="6525762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2687" cy="6525762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0413" cy="6525766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0413" cy="6525768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8" cy="6525762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8" cy="6525762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2687" cy="6525768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2687" cy="6525764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2688" cy="6525764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93" cy="652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2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417442"/>
            <a:ext cx="2448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Vypočítej příklady. </a:t>
            </a:r>
            <a:endParaRPr lang="cs-CZ" sz="2800" dirty="0" smtClean="0"/>
          </a:p>
          <a:p>
            <a:r>
              <a:rPr lang="cs-CZ" sz="2800" dirty="0" smtClean="0"/>
              <a:t>Vedle </a:t>
            </a:r>
            <a:r>
              <a:rPr lang="cs-CZ" sz="2800" dirty="0"/>
              <a:t>obrázku vyhledej zbytky a políčko podle toho vybarvi.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3372097"/>
            <a:ext cx="18279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10 modrá</a:t>
            </a:r>
          </a:p>
          <a:p>
            <a:r>
              <a:rPr lang="cs-CZ" sz="3200" dirty="0" smtClean="0">
                <a:solidFill>
                  <a:srgbClr val="FF0000"/>
                </a:solidFill>
              </a:rPr>
              <a:t>20 červená</a:t>
            </a:r>
          </a:p>
          <a:p>
            <a:r>
              <a:rPr lang="cs-CZ" sz="3200" dirty="0" smtClean="0">
                <a:solidFill>
                  <a:srgbClr val="00B050"/>
                </a:solidFill>
              </a:rPr>
              <a:t>30 zelená</a:t>
            </a:r>
          </a:p>
          <a:p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žlutá</a:t>
            </a:r>
          </a:p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50 hnědá</a:t>
            </a:r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1715" cy="65257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39"/>
            <a:ext cx="6191390" cy="65257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7" cy="652576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39"/>
            <a:ext cx="6192689" cy="65257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2" y="188638"/>
            <a:ext cx="6192688" cy="652576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2688" cy="652576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0415" cy="652576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4" y="188639"/>
            <a:ext cx="6192688" cy="652576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0414" cy="652576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9"/>
            <a:ext cx="6192687" cy="6525763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0413" cy="6525762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2687" cy="6525762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0413" cy="6525766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0413" cy="6525768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8" cy="6525762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8" cy="6525762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2687" cy="6525768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2687" cy="6525764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2688" cy="6525764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93" cy="6525762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38"/>
            <a:ext cx="6190418" cy="652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1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417442"/>
            <a:ext cx="2448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Vypočítej příklady. </a:t>
            </a:r>
            <a:endParaRPr lang="cs-CZ" sz="2800" dirty="0" smtClean="0"/>
          </a:p>
          <a:p>
            <a:r>
              <a:rPr lang="cs-CZ" sz="2800" dirty="0" smtClean="0"/>
              <a:t>Vedle </a:t>
            </a:r>
            <a:r>
              <a:rPr lang="cs-CZ" sz="2800" dirty="0"/>
              <a:t>obrázku vyhledej zbytky a políčko podle toho vybarvi.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3372097"/>
            <a:ext cx="18279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10 modrá</a:t>
            </a:r>
          </a:p>
          <a:p>
            <a:r>
              <a:rPr lang="cs-CZ" sz="3200" dirty="0" smtClean="0">
                <a:solidFill>
                  <a:srgbClr val="FF0000"/>
                </a:solidFill>
              </a:rPr>
              <a:t>20 červená</a:t>
            </a:r>
          </a:p>
          <a:p>
            <a:r>
              <a:rPr lang="cs-CZ" sz="3200" dirty="0" smtClean="0">
                <a:solidFill>
                  <a:srgbClr val="00B050"/>
                </a:solidFill>
              </a:rPr>
              <a:t>30 zelená</a:t>
            </a:r>
          </a:p>
          <a:p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žlutá</a:t>
            </a:r>
          </a:p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50 hnědá</a:t>
            </a:r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1715" cy="65257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39"/>
            <a:ext cx="6191390" cy="65257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7" cy="652576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39"/>
            <a:ext cx="6192689" cy="65257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2" y="188638"/>
            <a:ext cx="6192688" cy="652576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2688" cy="652576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0415" cy="652576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4" y="188639"/>
            <a:ext cx="6192688" cy="652576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0414" cy="652576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9"/>
            <a:ext cx="6192687" cy="6525763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0413" cy="6525762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2687" cy="6525762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0413" cy="6525766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0413" cy="6525768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8" cy="6525762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8" cy="6525762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2687" cy="6525768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2687" cy="6525764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2688" cy="6525764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93" cy="6525762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38"/>
            <a:ext cx="6190418" cy="6525764"/>
          </a:xfrm>
          <a:prstGeom prst="rect">
            <a:avLst/>
          </a:prstGeom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6" y="188638"/>
            <a:ext cx="6192688" cy="652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417442"/>
            <a:ext cx="2448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Vypočítej příklady. </a:t>
            </a:r>
            <a:endParaRPr lang="cs-CZ" sz="2800" dirty="0" smtClean="0"/>
          </a:p>
          <a:p>
            <a:r>
              <a:rPr lang="cs-CZ" sz="2800" dirty="0" smtClean="0"/>
              <a:t>Vedle </a:t>
            </a:r>
            <a:r>
              <a:rPr lang="cs-CZ" sz="2800" dirty="0"/>
              <a:t>obrázku vyhledej zbytky a políčko podle toho vybarvi.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3372097"/>
            <a:ext cx="18279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10 modrá</a:t>
            </a:r>
          </a:p>
          <a:p>
            <a:r>
              <a:rPr lang="cs-CZ" sz="3200" dirty="0" smtClean="0">
                <a:solidFill>
                  <a:srgbClr val="FF0000"/>
                </a:solidFill>
              </a:rPr>
              <a:t>20 červená</a:t>
            </a:r>
          </a:p>
          <a:p>
            <a:r>
              <a:rPr lang="cs-CZ" sz="3200" dirty="0" smtClean="0">
                <a:solidFill>
                  <a:srgbClr val="00B050"/>
                </a:solidFill>
              </a:rPr>
              <a:t>30 zelená</a:t>
            </a:r>
          </a:p>
          <a:p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žlutá</a:t>
            </a:r>
          </a:p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50 hnědá</a:t>
            </a:r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1715" cy="65257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39"/>
            <a:ext cx="6191390" cy="65257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7" cy="652576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39"/>
            <a:ext cx="6192689" cy="65257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2" y="188638"/>
            <a:ext cx="6192688" cy="652576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2688" cy="652576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0415" cy="652576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4" y="188639"/>
            <a:ext cx="6192688" cy="652576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0414" cy="652576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9"/>
            <a:ext cx="6192687" cy="6525763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0413" cy="6525762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2687" cy="6525762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0413" cy="6525766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0413" cy="6525768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8" cy="6525762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8" cy="6525762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2687" cy="6525768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2687" cy="6525764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2688" cy="6525764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93" cy="6525762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38"/>
            <a:ext cx="6190418" cy="6525764"/>
          </a:xfrm>
          <a:prstGeom prst="rect">
            <a:avLst/>
          </a:prstGeom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6" y="188638"/>
            <a:ext cx="6192688" cy="6525764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8" cy="652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5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417442"/>
            <a:ext cx="2448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Vypočítej příklady. </a:t>
            </a:r>
            <a:endParaRPr lang="cs-CZ" sz="2800" dirty="0" smtClean="0"/>
          </a:p>
          <a:p>
            <a:r>
              <a:rPr lang="cs-CZ" sz="2800" dirty="0" smtClean="0"/>
              <a:t>Vedle </a:t>
            </a:r>
            <a:r>
              <a:rPr lang="cs-CZ" sz="2800" dirty="0"/>
              <a:t>obrázku vyhledej zbytky a políčko podle toho vybarvi.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3372097"/>
            <a:ext cx="18279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10 modrá</a:t>
            </a:r>
          </a:p>
          <a:p>
            <a:r>
              <a:rPr lang="cs-CZ" sz="3200" dirty="0" smtClean="0">
                <a:solidFill>
                  <a:srgbClr val="FF0000"/>
                </a:solidFill>
              </a:rPr>
              <a:t>20 červená</a:t>
            </a:r>
          </a:p>
          <a:p>
            <a:r>
              <a:rPr lang="cs-CZ" sz="3200" dirty="0" smtClean="0">
                <a:solidFill>
                  <a:srgbClr val="00B050"/>
                </a:solidFill>
              </a:rPr>
              <a:t>30 zelená</a:t>
            </a:r>
          </a:p>
          <a:p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žlutá</a:t>
            </a:r>
          </a:p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50 hnědá</a:t>
            </a:r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1715" cy="65257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39"/>
            <a:ext cx="6191390" cy="65257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7" cy="652576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39"/>
            <a:ext cx="6192689" cy="65257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2" y="188638"/>
            <a:ext cx="6192688" cy="652576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2688" cy="652576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0415" cy="652576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4" y="188639"/>
            <a:ext cx="6192688" cy="652576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0414" cy="652576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9"/>
            <a:ext cx="6192687" cy="6525763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0413" cy="6525762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2687" cy="6525762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0413" cy="6525766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0413" cy="6525768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8" cy="6525762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8" cy="6525762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2687" cy="6525768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2687" cy="6525764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2688" cy="6525764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93" cy="6525762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38"/>
            <a:ext cx="6190418" cy="6525764"/>
          </a:xfrm>
          <a:prstGeom prst="rect">
            <a:avLst/>
          </a:prstGeom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6" y="188638"/>
            <a:ext cx="6192688" cy="6525764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8" cy="6525762"/>
          </a:xfrm>
          <a:prstGeom prst="rect">
            <a:avLst/>
          </a:prstGeom>
        </p:spPr>
      </p:pic>
      <p:pic>
        <p:nvPicPr>
          <p:cNvPr id="3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6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417442"/>
            <a:ext cx="2448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Vypočítej příklady. </a:t>
            </a:r>
            <a:endParaRPr lang="cs-CZ" sz="2800" dirty="0" smtClean="0"/>
          </a:p>
          <a:p>
            <a:r>
              <a:rPr lang="cs-CZ" sz="2800" dirty="0" smtClean="0"/>
              <a:t>Vedle </a:t>
            </a:r>
            <a:r>
              <a:rPr lang="cs-CZ" sz="2800" dirty="0"/>
              <a:t>obrázku vyhledej zbytky a políčko podle toho vybarvi.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3372097"/>
            <a:ext cx="18279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10 modrá</a:t>
            </a:r>
          </a:p>
          <a:p>
            <a:r>
              <a:rPr lang="cs-CZ" sz="3200" dirty="0" smtClean="0">
                <a:solidFill>
                  <a:srgbClr val="FF0000"/>
                </a:solidFill>
              </a:rPr>
              <a:t>20 červená</a:t>
            </a:r>
          </a:p>
          <a:p>
            <a:r>
              <a:rPr lang="cs-CZ" sz="3200" dirty="0" smtClean="0">
                <a:solidFill>
                  <a:srgbClr val="00B050"/>
                </a:solidFill>
              </a:rPr>
              <a:t>30 zelená</a:t>
            </a:r>
          </a:p>
          <a:p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žlutá</a:t>
            </a:r>
          </a:p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50 hnědá</a:t>
            </a:r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1715" cy="65257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39"/>
            <a:ext cx="6191390" cy="65257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1066" cy="652576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7" cy="652576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39"/>
            <a:ext cx="6192689" cy="65257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2" y="188638"/>
            <a:ext cx="6192688" cy="652576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2688" cy="652576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3" y="188638"/>
            <a:ext cx="6190415" cy="652576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4" y="188639"/>
            <a:ext cx="6192688" cy="652576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0414" cy="652576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9"/>
            <a:ext cx="6192687" cy="6525763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0413" cy="6525762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2687" cy="6525762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40"/>
            <a:ext cx="6190413" cy="6525766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0413" cy="6525768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8" cy="6525762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8" cy="6525762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2687" cy="6525768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2687" cy="6525764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5" y="188638"/>
            <a:ext cx="6192688" cy="6525764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93" cy="6525762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38"/>
            <a:ext cx="6190418" cy="6525764"/>
          </a:xfrm>
          <a:prstGeom prst="rect">
            <a:avLst/>
          </a:prstGeom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6" y="188638"/>
            <a:ext cx="6192688" cy="6525764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8640"/>
            <a:ext cx="6190418" cy="6525762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7" y="188640"/>
            <a:ext cx="6192688" cy="6525762"/>
          </a:xfrm>
          <a:prstGeom prst="rect">
            <a:avLst/>
          </a:prstGeom>
        </p:spPr>
      </p:pic>
      <p:sp>
        <p:nvSpPr>
          <p:cNvPr id="35" name="Obdélník 34"/>
          <p:cNvSpPr/>
          <p:nvPr/>
        </p:nvSpPr>
        <p:spPr>
          <a:xfrm>
            <a:off x="2456899" y="28192"/>
            <a:ext cx="423019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Pracovní list</a:t>
            </a:r>
            <a:endParaRPr lang="cs-CZ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12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653136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b="1" dirty="0"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b="1" dirty="0"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200" dirty="0"/>
          </a:p>
        </p:txBody>
      </p:sp>
      <p:sp>
        <p:nvSpPr>
          <p:cNvPr id="5" name="Obdélník 4"/>
          <p:cNvSpPr/>
          <p:nvPr/>
        </p:nvSpPr>
        <p:spPr>
          <a:xfrm>
            <a:off x="1691680" y="332656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latin typeface="Times New Roman" pitchFamily="18" charset="0"/>
                <a:cs typeface="Times New Roman" pitchFamily="18" charset="0"/>
              </a:rPr>
              <a:t>Použité zdroje: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dirty="0">
                <a:latin typeface="Times New Roman" pitchFamily="18" charset="0"/>
                <a:cs typeface="Times New Roman" pitchFamily="18" charset="0"/>
              </a:rPr>
            </a:br>
            <a:r>
              <a:rPr lang="cs-CZ" sz="3200" b="1" dirty="0">
                <a:latin typeface="Times New Roman" pitchFamily="18" charset="0"/>
                <a:cs typeface="Times New Roman" pitchFamily="18" charset="0"/>
              </a:rPr>
              <a:t>Obrazový materiál čerpaný: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dirty="0">
                <a:latin typeface="Times New Roman" pitchFamily="18" charset="0"/>
                <a:cs typeface="Times New Roman" pitchFamily="18" charset="0"/>
              </a:rPr>
            </a:b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dirty="0">
                <a:latin typeface="Times New Roman" pitchFamily="18" charset="0"/>
                <a:cs typeface="Times New Roman" pitchFamily="18" charset="0"/>
              </a:rPr>
            </a:br>
            <a:endParaRPr lang="cs-CZ" sz="2800" dirty="0"/>
          </a:p>
        </p:txBody>
      </p:sp>
      <p:sp>
        <p:nvSpPr>
          <p:cNvPr id="7" name="Obdélník 6"/>
          <p:cNvSpPr/>
          <p:nvPr/>
        </p:nvSpPr>
        <p:spPr>
          <a:xfrm>
            <a:off x="428596" y="1643050"/>
            <a:ext cx="8358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Klipart (obrázek je součástí volně dostupné galerie Microsoft Office dostupné na adrese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www.office.</a:t>
            </a:r>
            <a:r>
              <a:rPr lang="cs-CZ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microsoft.com</a:t>
            </a:r>
            <a:r>
              <a:rPr lang="cs-CZ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8161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417442"/>
            <a:ext cx="2448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Vypočítej příklady. </a:t>
            </a:r>
            <a:endParaRPr lang="cs-CZ" sz="2800" dirty="0" smtClean="0"/>
          </a:p>
          <a:p>
            <a:r>
              <a:rPr lang="cs-CZ" sz="2800" dirty="0" smtClean="0"/>
              <a:t>Vedle </a:t>
            </a:r>
            <a:r>
              <a:rPr lang="cs-CZ" sz="2800" dirty="0"/>
              <a:t>obrázku vyhledej zbytky a políčko podle toho vybarvi.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3372097"/>
            <a:ext cx="18279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10 modrá</a:t>
            </a:r>
          </a:p>
          <a:p>
            <a:r>
              <a:rPr lang="cs-CZ" sz="3200" dirty="0" smtClean="0">
                <a:solidFill>
                  <a:srgbClr val="FF0000"/>
                </a:solidFill>
              </a:rPr>
              <a:t>20 červená</a:t>
            </a:r>
          </a:p>
          <a:p>
            <a:r>
              <a:rPr lang="cs-CZ" sz="3200" dirty="0" smtClean="0">
                <a:solidFill>
                  <a:srgbClr val="00B050"/>
                </a:solidFill>
              </a:rPr>
              <a:t>30 zelená</a:t>
            </a:r>
          </a:p>
          <a:p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žlutá</a:t>
            </a:r>
          </a:p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50 hnědá</a:t>
            </a:r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0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417442"/>
            <a:ext cx="2448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Vypočítej příklady. </a:t>
            </a:r>
            <a:endParaRPr lang="cs-CZ" sz="2800" dirty="0" smtClean="0"/>
          </a:p>
          <a:p>
            <a:r>
              <a:rPr lang="cs-CZ" sz="2800" dirty="0" smtClean="0"/>
              <a:t>Vedle </a:t>
            </a:r>
            <a:r>
              <a:rPr lang="cs-CZ" sz="2800" dirty="0"/>
              <a:t>obrázku vyhledej zbytky a políčko podle toho vybarvi.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3372097"/>
            <a:ext cx="18279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10 modrá</a:t>
            </a:r>
          </a:p>
          <a:p>
            <a:r>
              <a:rPr lang="cs-CZ" sz="3200" dirty="0" smtClean="0">
                <a:solidFill>
                  <a:srgbClr val="FF0000"/>
                </a:solidFill>
              </a:rPr>
              <a:t>20 červená</a:t>
            </a:r>
          </a:p>
          <a:p>
            <a:r>
              <a:rPr lang="cs-CZ" sz="3200" dirty="0" smtClean="0">
                <a:solidFill>
                  <a:srgbClr val="00B050"/>
                </a:solidFill>
              </a:rPr>
              <a:t>30 zelená</a:t>
            </a:r>
          </a:p>
          <a:p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žlutá</a:t>
            </a:r>
          </a:p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50 hnědá</a:t>
            </a:r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6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417442"/>
            <a:ext cx="2448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Vypočítej příklady. </a:t>
            </a:r>
            <a:endParaRPr lang="cs-CZ" sz="2800" dirty="0" smtClean="0"/>
          </a:p>
          <a:p>
            <a:r>
              <a:rPr lang="cs-CZ" sz="2800" dirty="0" smtClean="0"/>
              <a:t>Vedle </a:t>
            </a:r>
            <a:r>
              <a:rPr lang="cs-CZ" sz="2800" dirty="0"/>
              <a:t>obrázku vyhledej zbytky a políčko podle toho vybarvi.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3372097"/>
            <a:ext cx="18279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10 modrá</a:t>
            </a:r>
          </a:p>
          <a:p>
            <a:r>
              <a:rPr lang="cs-CZ" sz="3200" dirty="0" smtClean="0">
                <a:solidFill>
                  <a:srgbClr val="FF0000"/>
                </a:solidFill>
              </a:rPr>
              <a:t>20 červená</a:t>
            </a:r>
          </a:p>
          <a:p>
            <a:r>
              <a:rPr lang="cs-CZ" sz="3200" dirty="0" smtClean="0">
                <a:solidFill>
                  <a:srgbClr val="00B050"/>
                </a:solidFill>
              </a:rPr>
              <a:t>30 zelená</a:t>
            </a:r>
          </a:p>
          <a:p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žlutá</a:t>
            </a:r>
          </a:p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50 hnědá</a:t>
            </a:r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2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417442"/>
            <a:ext cx="2448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Vypočítej příklady. </a:t>
            </a:r>
            <a:endParaRPr lang="cs-CZ" sz="2800" dirty="0" smtClean="0"/>
          </a:p>
          <a:p>
            <a:r>
              <a:rPr lang="cs-CZ" sz="2800" dirty="0" smtClean="0"/>
              <a:t>Vedle </a:t>
            </a:r>
            <a:r>
              <a:rPr lang="cs-CZ" sz="2800" dirty="0"/>
              <a:t>obrázku vyhledej zbytky a políčko podle toho vybarvi.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3372097"/>
            <a:ext cx="18279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10 modrá</a:t>
            </a:r>
          </a:p>
          <a:p>
            <a:r>
              <a:rPr lang="cs-CZ" sz="3200" dirty="0" smtClean="0">
                <a:solidFill>
                  <a:srgbClr val="FF0000"/>
                </a:solidFill>
              </a:rPr>
              <a:t>20 červená</a:t>
            </a:r>
          </a:p>
          <a:p>
            <a:r>
              <a:rPr lang="cs-CZ" sz="3200" dirty="0" smtClean="0">
                <a:solidFill>
                  <a:srgbClr val="00B050"/>
                </a:solidFill>
              </a:rPr>
              <a:t>30 zelená</a:t>
            </a:r>
          </a:p>
          <a:p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žlutá</a:t>
            </a:r>
          </a:p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50 hnědá</a:t>
            </a:r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417442"/>
            <a:ext cx="2448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Vypočítej příklady. </a:t>
            </a:r>
            <a:endParaRPr lang="cs-CZ" sz="2800" dirty="0" smtClean="0"/>
          </a:p>
          <a:p>
            <a:r>
              <a:rPr lang="cs-CZ" sz="2800" dirty="0" smtClean="0"/>
              <a:t>Vedle </a:t>
            </a:r>
            <a:r>
              <a:rPr lang="cs-CZ" sz="2800" dirty="0"/>
              <a:t>obrázku vyhledej zbytky a políčko podle toho vybarvi.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3372097"/>
            <a:ext cx="18279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10 modrá</a:t>
            </a:r>
          </a:p>
          <a:p>
            <a:r>
              <a:rPr lang="cs-CZ" sz="3200" dirty="0" smtClean="0">
                <a:solidFill>
                  <a:srgbClr val="FF0000"/>
                </a:solidFill>
              </a:rPr>
              <a:t>20 červená</a:t>
            </a:r>
          </a:p>
          <a:p>
            <a:r>
              <a:rPr lang="cs-CZ" sz="3200" dirty="0" smtClean="0">
                <a:solidFill>
                  <a:srgbClr val="00B050"/>
                </a:solidFill>
              </a:rPr>
              <a:t>30 zelená</a:t>
            </a:r>
          </a:p>
          <a:p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žlutá</a:t>
            </a:r>
          </a:p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50 hnědá</a:t>
            </a:r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417442"/>
            <a:ext cx="2448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Vypočítej příklady. </a:t>
            </a:r>
            <a:endParaRPr lang="cs-CZ" sz="2800" dirty="0" smtClean="0"/>
          </a:p>
          <a:p>
            <a:r>
              <a:rPr lang="cs-CZ" sz="2800" dirty="0" smtClean="0"/>
              <a:t>Vedle </a:t>
            </a:r>
            <a:r>
              <a:rPr lang="cs-CZ" sz="2800" dirty="0"/>
              <a:t>obrázku vyhledej zbytky a políčko podle toho vybarvi.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3372097"/>
            <a:ext cx="18279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10 modrá</a:t>
            </a:r>
          </a:p>
          <a:p>
            <a:r>
              <a:rPr lang="cs-CZ" sz="3200" dirty="0" smtClean="0">
                <a:solidFill>
                  <a:srgbClr val="FF0000"/>
                </a:solidFill>
              </a:rPr>
              <a:t>20 červená</a:t>
            </a:r>
          </a:p>
          <a:p>
            <a:r>
              <a:rPr lang="cs-CZ" sz="3200" dirty="0" smtClean="0">
                <a:solidFill>
                  <a:srgbClr val="00B050"/>
                </a:solidFill>
              </a:rPr>
              <a:t>30 zelená</a:t>
            </a:r>
          </a:p>
          <a:p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žlutá</a:t>
            </a:r>
          </a:p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50 hnědá</a:t>
            </a:r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9" cy="65257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1715" cy="652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1384</TotalTime>
  <Words>955</Words>
  <Application>Microsoft Office PowerPoint</Application>
  <PresentationFormat>Předvádění na obrazovce (4:3)</PresentationFormat>
  <Paragraphs>257</Paragraphs>
  <Slides>36</Slides>
  <Notes>11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Jmění</vt:lpstr>
      <vt:lpstr>Autorem materiálu a všech jeho částí, není-li uvedeno jinak, je Mgr. Veronika Černá.</vt:lpstr>
      <vt:lpstr>Drahokam – písemné dělení dvojciferným dělitelem se zbytkem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pc</dc:creator>
  <cp:lastModifiedBy>User01</cp:lastModifiedBy>
  <cp:revision>123</cp:revision>
  <dcterms:created xsi:type="dcterms:W3CDTF">2012-08-09T16:28:39Z</dcterms:created>
  <dcterms:modified xsi:type="dcterms:W3CDTF">2020-03-17T16:40:53Z</dcterms:modified>
</cp:coreProperties>
</file>